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92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187" autoAdjust="0"/>
    <p:restoredTop sz="94646" autoAdjust="0"/>
  </p:normalViewPr>
  <p:slideViewPr>
    <p:cSldViewPr>
      <p:cViewPr varScale="1">
        <p:scale>
          <a:sx n="105" d="100"/>
          <a:sy n="105" d="100"/>
        </p:scale>
        <p:origin x="24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670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r">
              <a:defRPr sz="1200"/>
            </a:lvl1pPr>
          </a:lstStyle>
          <a:p>
            <a:fld id="{0CDA7F84-4D66-410E-BF5C-6301CB15A2C1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7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1737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r">
              <a:defRPr sz="1200"/>
            </a:lvl1pPr>
          </a:lstStyle>
          <a:p>
            <a:fld id="{881D9624-C55D-4572-BB44-26DC512A36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69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r">
              <a:defRPr sz="1200"/>
            </a:lvl1pPr>
          </a:lstStyle>
          <a:p>
            <a:fld id="{C48A7E54-2844-4EAF-9DF5-59AD047B008F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5" tIns="45958" rIns="91915" bIns="459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2459"/>
            <a:ext cx="5618480" cy="4188778"/>
          </a:xfrm>
          <a:prstGeom prst="rect">
            <a:avLst/>
          </a:prstGeom>
        </p:spPr>
        <p:txBody>
          <a:bodyPr vert="horz" lIns="91915" tIns="45958" rIns="91915" bIns="4595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37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1737"/>
            <a:ext cx="3043343" cy="465774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r">
              <a:defRPr sz="1200"/>
            </a:lvl1pPr>
          </a:lstStyle>
          <a:p>
            <a:fld id="{A72D9D69-C2F1-4176-820C-ED91379B2B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5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DA288-7DA9-4AF4-A8E5-8D86C11F9CB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D62DA-0594-4806-B0FD-CEBEFFAA9ACC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C323-DFF1-4283-A4B5-390D4F4625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686800" cy="914400"/>
          </a:xfrm>
          <a:solidFill>
            <a:srgbClr val="002060">
              <a:alpha val="50000"/>
            </a:srgb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UCR Student Salary Structure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Effective </a:t>
            </a:r>
            <a:r>
              <a:rPr lang="en-US" sz="3200" b="1">
                <a:solidFill>
                  <a:schemeClr val="bg1"/>
                </a:solidFill>
              </a:rPr>
              <a:t>December 21, </a:t>
            </a:r>
            <a:r>
              <a:rPr lang="en-US" sz="3200" b="1" dirty="0">
                <a:solidFill>
                  <a:schemeClr val="bg1"/>
                </a:solidFill>
              </a:rPr>
              <a:t>2025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19200"/>
            <a:ext cx="80772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/>
            </a:pPr>
            <a:endParaRPr lang="en-US" sz="2800" b="1" dirty="0"/>
          </a:p>
          <a:p>
            <a:pPr lvl="1">
              <a:spcBef>
                <a:spcPct val="20000"/>
              </a:spcBef>
              <a:defRPr/>
            </a:pPr>
            <a:endParaRPr lang="en-US" sz="1400" b="1" dirty="0"/>
          </a:p>
          <a:p>
            <a:pPr lvl="1">
              <a:spcBef>
                <a:spcPct val="20000"/>
              </a:spcBef>
              <a:defRPr/>
            </a:pPr>
            <a:endParaRPr lang="en-US" sz="3200" b="1" dirty="0"/>
          </a:p>
          <a:p>
            <a:pPr lvl="1">
              <a:spcBef>
                <a:spcPct val="20000"/>
              </a:spcBef>
              <a:defRPr/>
            </a:pPr>
            <a:endParaRPr lang="en-US" sz="3200" b="1" dirty="0"/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b="1" dirty="0"/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3000" b="1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b="1" dirty="0"/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3000" b="1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1" baseline="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1" baseline="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1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1" baseline="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1" baseline="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FEB4951-857A-715F-E9D1-7EFE7F357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139758"/>
              </p:ext>
            </p:extLst>
          </p:nvPr>
        </p:nvGraphicFramePr>
        <p:xfrm>
          <a:off x="666750" y="1255738"/>
          <a:ext cx="8077200" cy="4230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702">
                  <a:extLst>
                    <a:ext uri="{9D8B030D-6E8A-4147-A177-3AD203B41FA5}">
                      <a16:colId xmlns:a16="http://schemas.microsoft.com/office/drawing/2014/main" val="3989534595"/>
                    </a:ext>
                  </a:extLst>
                </a:gridCol>
                <a:gridCol w="3592367">
                  <a:extLst>
                    <a:ext uri="{9D8B030D-6E8A-4147-A177-3AD203B41FA5}">
                      <a16:colId xmlns:a16="http://schemas.microsoft.com/office/drawing/2014/main" val="2113596751"/>
                    </a:ext>
                  </a:extLst>
                </a:gridCol>
                <a:gridCol w="1313994">
                  <a:extLst>
                    <a:ext uri="{9D8B030D-6E8A-4147-A177-3AD203B41FA5}">
                      <a16:colId xmlns:a16="http://schemas.microsoft.com/office/drawing/2014/main" val="2087436202"/>
                    </a:ext>
                  </a:extLst>
                </a:gridCol>
                <a:gridCol w="1159407">
                  <a:extLst>
                    <a:ext uri="{9D8B030D-6E8A-4147-A177-3AD203B41FA5}">
                      <a16:colId xmlns:a16="http://schemas.microsoft.com/office/drawing/2014/main" val="2421699842"/>
                    </a:ext>
                  </a:extLst>
                </a:gridCol>
                <a:gridCol w="1178730">
                  <a:extLst>
                    <a:ext uri="{9D8B030D-6E8A-4147-A177-3AD203B41FA5}">
                      <a16:colId xmlns:a16="http://schemas.microsoft.com/office/drawing/2014/main" val="4073405678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Job Codes/Job Titles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567034"/>
                  </a:ext>
                </a:extLst>
              </a:tr>
              <a:tr h="8347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1 (004922)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1 Non-UC (004927)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Rsdnc Halls (004944)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$16.90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$20.06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$23.23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8558323"/>
                  </a:ext>
                </a:extLst>
              </a:tr>
              <a:tr h="108210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2 (004921)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2 Non-UC (004923)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Peer Cnslr (004938)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Rsdnc Halls Ld (004946)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$17.46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$27.27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$37.09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5599132"/>
                  </a:ext>
                </a:extLst>
              </a:tr>
              <a:tr h="4087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3 (004920)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$18.54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$29.45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$40.36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31101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4 (004919)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$19.63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$31.63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$43.63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610902"/>
                  </a:ext>
                </a:extLst>
              </a:tr>
              <a:tr h="58742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Intern Non-UC (004247)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Intern HS Non-UC (004252)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$16.90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$26.99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$37.09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0593897"/>
                  </a:ext>
                </a:extLst>
              </a:tr>
              <a:tr h="40317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Stdt Clin (004930)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$24.00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$34.00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$44.00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01365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A7640BA4240E46B3DF80EEA6CCC330" ma:contentTypeVersion="16" ma:contentTypeDescription="Create a new document." ma:contentTypeScope="" ma:versionID="b837a4286d576ef2aeb4f75fa9dea170">
  <xsd:schema xmlns:xsd="http://www.w3.org/2001/XMLSchema" xmlns:xs="http://www.w3.org/2001/XMLSchema" xmlns:p="http://schemas.microsoft.com/office/2006/metadata/properties" xmlns:ns2="8e114423-617b-4931-9a62-741b33915ddb" xmlns:ns3="dffa3566-1075-495e-8456-41f2d7e29f80" targetNamespace="http://schemas.microsoft.com/office/2006/metadata/properties" ma:root="true" ma:fieldsID="fcd920cf80dd9bae8603f048e9e575c6" ns2:_="" ns3:_="">
    <xsd:import namespace="8e114423-617b-4931-9a62-741b33915ddb"/>
    <xsd:import namespace="dffa3566-1075-495e-8456-41f2d7e29f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14423-617b-4931-9a62-741b33915d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a369a8e-3b54-4403-844c-e867f8c992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fa3566-1075-495e-8456-41f2d7e29f8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8a623f-3c29-4c46-b11c-b908c0b21c86}" ma:internalName="TaxCatchAll" ma:showField="CatchAllData" ma:web="dffa3566-1075-495e-8456-41f2d7e29f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fa3566-1075-495e-8456-41f2d7e29f80" xsi:nil="true"/>
    <lcf76f155ced4ddcb4097134ff3c332f xmlns="8e114423-617b-4931-9a62-741b33915d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EAC1A2-4DA4-493F-BD67-2B7E671607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114423-617b-4931-9a62-741b33915ddb"/>
    <ds:schemaRef ds:uri="dffa3566-1075-495e-8456-41f2d7e29f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03AAB6-0991-4E30-ADDF-016EB3C7E17B}">
  <ds:schemaRefs>
    <ds:schemaRef ds:uri="http://schemas.openxmlformats.org/package/2006/metadata/core-properties"/>
    <ds:schemaRef ds:uri="http://purl.org/dc/terms/"/>
    <ds:schemaRef ds:uri="57da808d-f13b-4e3d-afcd-49426b25c766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62bf13f8-82b8-447b-820d-c3d0ee61ff61"/>
    <ds:schemaRef ds:uri="http://schemas.microsoft.com/office/2006/metadata/properties"/>
    <ds:schemaRef ds:uri="dffa3566-1075-495e-8456-41f2d7e29f80"/>
    <ds:schemaRef ds:uri="8e114423-617b-4931-9a62-741b33915ddb"/>
  </ds:schemaRefs>
</ds:datastoreItem>
</file>

<file path=customXml/itemProps3.xml><?xml version="1.0" encoding="utf-8"?>
<ds:datastoreItem xmlns:ds="http://schemas.openxmlformats.org/officeDocument/2006/customXml" ds:itemID="{514E0BEC-ABD9-4C0E-91EC-8C758011D4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6187</TotalTime>
  <Words>133</Words>
  <Application>Microsoft Office PowerPoint</Application>
  <PresentationFormat>On-screen Show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UCR Student Salary Structure Effective December 21, 2025 </vt:lpstr>
    </vt:vector>
  </TitlesOfParts>
  <Company>UCOP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ddudley</dc:creator>
  <cp:lastModifiedBy>Shannon Minter</cp:lastModifiedBy>
  <cp:revision>440</cp:revision>
  <cp:lastPrinted>2016-05-27T20:50:14Z</cp:lastPrinted>
  <dcterms:created xsi:type="dcterms:W3CDTF">2012-12-04T00:20:16Z</dcterms:created>
  <dcterms:modified xsi:type="dcterms:W3CDTF">2025-12-16T19:25:38Z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0x01010047A7640BA4240E46B3DF80EEA6CCC330</vt:lpwstr>
  </property>
</Properties>
</file>