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sldIdLst>
    <p:sldId id="256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1940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C7469-5645-C64D-9FFE-EEECB2BEB583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A27F6-0DA7-3248-A471-1EB667AD4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967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A27F6-0DA7-3248-A471-1EB667AD48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51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E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4"/>
            <a:ext cx="5829300" cy="3501813"/>
          </a:xfrm>
          <a:prstGeom prst="rect">
            <a:avLst/>
          </a:prstGeom>
        </p:spPr>
        <p:txBody>
          <a:bodyPr anchor="b"/>
          <a:lstStyle>
            <a:lvl1pPr algn="ctr">
              <a:defRPr sz="8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520"/>
            </a:lvl1pPr>
            <a:lvl2pPr marL="670572" indent="0" algn="ctr">
              <a:buNone/>
              <a:defRPr sz="2933"/>
            </a:lvl2pPr>
            <a:lvl3pPr marL="1341145" indent="0" algn="ctr">
              <a:buNone/>
              <a:defRPr sz="2640"/>
            </a:lvl3pPr>
            <a:lvl4pPr marL="2011718" indent="0" algn="ctr">
              <a:buNone/>
              <a:defRPr sz="2347"/>
            </a:lvl4pPr>
            <a:lvl5pPr marL="2682291" indent="0" algn="ctr">
              <a:buNone/>
              <a:defRPr sz="2347"/>
            </a:lvl5pPr>
            <a:lvl6pPr marL="3352863" indent="0" algn="ctr">
              <a:buNone/>
              <a:defRPr sz="2347"/>
            </a:lvl6pPr>
            <a:lvl7pPr marL="4023435" indent="0" algn="ctr">
              <a:buNone/>
              <a:defRPr sz="2347"/>
            </a:lvl7pPr>
            <a:lvl8pPr marL="4694009" indent="0" algn="ctr">
              <a:buNone/>
              <a:defRPr sz="2347"/>
            </a:lvl8pPr>
            <a:lvl9pPr marL="5364581" indent="0" algn="ctr">
              <a:buNone/>
              <a:defRPr sz="2347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0F80D8E6-BA66-9A4E-923B-3E5383609752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609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E3718E8-77B5-B24E-AE97-4FFD8BF98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937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4" y="535519"/>
            <a:ext cx="6703695" cy="194415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4" y="2677584"/>
            <a:ext cx="6703695" cy="63819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0F80D8E6-BA66-9A4E-923B-3E5383609752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609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E3718E8-77B5-B24E-AE97-4FFD8BF98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79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8"/>
            <a:ext cx="1675924" cy="8524029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8"/>
            <a:ext cx="4930616" cy="852402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0F80D8E6-BA66-9A4E-923B-3E5383609752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609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E3718E8-77B5-B24E-AE97-4FFD8BF98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91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4" y="535519"/>
            <a:ext cx="6703695" cy="194415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354" y="2677584"/>
            <a:ext cx="6703695" cy="63819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0F80D8E6-BA66-9A4E-923B-3E5383609752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609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E3718E8-77B5-B24E-AE97-4FFD8BF98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695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8"/>
            <a:ext cx="6703695" cy="4184014"/>
          </a:xfrm>
          <a:prstGeom prst="rect">
            <a:avLst/>
          </a:prstGeom>
        </p:spPr>
        <p:txBody>
          <a:bodyPr anchor="b"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1pPr>
            <a:lvl2pPr marL="670572" indent="0">
              <a:buNone/>
              <a:defRPr sz="2933">
                <a:solidFill>
                  <a:schemeClr val="tx1">
                    <a:tint val="75000"/>
                  </a:schemeClr>
                </a:solidFill>
              </a:defRPr>
            </a:lvl2pPr>
            <a:lvl3pPr marL="1341145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3pPr>
            <a:lvl4pPr marL="2011718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4pPr>
            <a:lvl5pPr marL="268229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5pPr>
            <a:lvl6pPr marL="3352863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6pPr>
            <a:lvl7pPr marL="4023435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7pPr>
            <a:lvl8pPr marL="4694009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8pPr>
            <a:lvl9pPr marL="536458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0F80D8E6-BA66-9A4E-923B-3E5383609752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609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E3718E8-77B5-B24E-AE97-4FFD8BF98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0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4" y="535519"/>
            <a:ext cx="6703695" cy="194415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0F80D8E6-BA66-9A4E-923B-3E5383609752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4609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E3718E8-77B5-B24E-AE97-4FFD8BF98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45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520" b="1"/>
            </a:lvl1pPr>
            <a:lvl2pPr marL="670572" indent="0">
              <a:buNone/>
              <a:defRPr sz="2933" b="1"/>
            </a:lvl2pPr>
            <a:lvl3pPr marL="1341145" indent="0">
              <a:buNone/>
              <a:defRPr sz="2640" b="1"/>
            </a:lvl3pPr>
            <a:lvl4pPr marL="2011718" indent="0">
              <a:buNone/>
              <a:defRPr sz="2347" b="1"/>
            </a:lvl4pPr>
            <a:lvl5pPr marL="2682291" indent="0">
              <a:buNone/>
              <a:defRPr sz="2347" b="1"/>
            </a:lvl5pPr>
            <a:lvl6pPr marL="3352863" indent="0">
              <a:buNone/>
              <a:defRPr sz="2347" b="1"/>
            </a:lvl6pPr>
            <a:lvl7pPr marL="4023435" indent="0">
              <a:buNone/>
              <a:defRPr sz="2347" b="1"/>
            </a:lvl7pPr>
            <a:lvl8pPr marL="4694009" indent="0">
              <a:buNone/>
              <a:defRPr sz="2347" b="1"/>
            </a:lvl8pPr>
            <a:lvl9pPr marL="5364581" indent="0">
              <a:buNone/>
              <a:defRPr sz="234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520" b="1"/>
            </a:lvl1pPr>
            <a:lvl2pPr marL="670572" indent="0">
              <a:buNone/>
              <a:defRPr sz="2933" b="1"/>
            </a:lvl2pPr>
            <a:lvl3pPr marL="1341145" indent="0">
              <a:buNone/>
              <a:defRPr sz="2640" b="1"/>
            </a:lvl3pPr>
            <a:lvl4pPr marL="2011718" indent="0">
              <a:buNone/>
              <a:defRPr sz="2347" b="1"/>
            </a:lvl4pPr>
            <a:lvl5pPr marL="2682291" indent="0">
              <a:buNone/>
              <a:defRPr sz="2347" b="1"/>
            </a:lvl5pPr>
            <a:lvl6pPr marL="3352863" indent="0">
              <a:buNone/>
              <a:defRPr sz="2347" b="1"/>
            </a:lvl6pPr>
            <a:lvl7pPr marL="4023435" indent="0">
              <a:buNone/>
              <a:defRPr sz="2347" b="1"/>
            </a:lvl7pPr>
            <a:lvl8pPr marL="4694009" indent="0">
              <a:buNone/>
              <a:defRPr sz="2347" b="1"/>
            </a:lvl8pPr>
            <a:lvl9pPr marL="5364581" indent="0">
              <a:buNone/>
              <a:defRPr sz="234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0F80D8E6-BA66-9A4E-923B-3E5383609752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4609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E3718E8-77B5-B24E-AE97-4FFD8BF98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84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4" y="535519"/>
            <a:ext cx="6703695" cy="194415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0F80D8E6-BA66-9A4E-923B-3E5383609752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74609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E3718E8-77B5-B24E-AE97-4FFD8BF98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378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0F80D8E6-BA66-9A4E-923B-3E5383609752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74609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E3718E8-77B5-B24E-AE97-4FFD8BF98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61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6" y="670560"/>
            <a:ext cx="2506801" cy="2346960"/>
          </a:xfrm>
          <a:prstGeom prst="rect">
            <a:avLst/>
          </a:prstGeom>
        </p:spPr>
        <p:txBody>
          <a:bodyPr anchor="b"/>
          <a:lstStyle>
            <a:lvl1pPr>
              <a:defRPr sz="469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</p:spPr>
        <p:txBody>
          <a:bodyPr/>
          <a:lstStyle>
            <a:lvl1pPr>
              <a:defRPr sz="4693"/>
            </a:lvl1pPr>
            <a:lvl2pPr>
              <a:defRPr sz="4107"/>
            </a:lvl2pPr>
            <a:lvl3pPr>
              <a:defRPr sz="352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6" y="3017520"/>
            <a:ext cx="2506801" cy="55903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347"/>
            </a:lvl1pPr>
            <a:lvl2pPr marL="670572" indent="0">
              <a:buNone/>
              <a:defRPr sz="2053"/>
            </a:lvl2pPr>
            <a:lvl3pPr marL="1341145" indent="0">
              <a:buNone/>
              <a:defRPr sz="1760"/>
            </a:lvl3pPr>
            <a:lvl4pPr marL="2011718" indent="0">
              <a:buNone/>
              <a:defRPr sz="1467"/>
            </a:lvl4pPr>
            <a:lvl5pPr marL="2682291" indent="0">
              <a:buNone/>
              <a:defRPr sz="1467"/>
            </a:lvl5pPr>
            <a:lvl6pPr marL="3352863" indent="0">
              <a:buNone/>
              <a:defRPr sz="1467"/>
            </a:lvl6pPr>
            <a:lvl7pPr marL="4023435" indent="0">
              <a:buNone/>
              <a:defRPr sz="1467"/>
            </a:lvl7pPr>
            <a:lvl8pPr marL="4694009" indent="0">
              <a:buNone/>
              <a:defRPr sz="1467"/>
            </a:lvl8pPr>
            <a:lvl9pPr marL="5364581" indent="0">
              <a:buNone/>
              <a:defRPr sz="1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0F80D8E6-BA66-9A4E-923B-3E5383609752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4609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E3718E8-77B5-B24E-AE97-4FFD8BF98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657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6" y="670560"/>
            <a:ext cx="2506801" cy="2346960"/>
          </a:xfrm>
          <a:prstGeom prst="rect">
            <a:avLst/>
          </a:prstGeom>
        </p:spPr>
        <p:txBody>
          <a:bodyPr anchor="b"/>
          <a:lstStyle>
            <a:lvl1pPr>
              <a:defRPr sz="469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4693"/>
            </a:lvl1pPr>
            <a:lvl2pPr marL="670572" indent="0">
              <a:buNone/>
              <a:defRPr sz="4107"/>
            </a:lvl2pPr>
            <a:lvl3pPr marL="1341145" indent="0">
              <a:buNone/>
              <a:defRPr sz="3520"/>
            </a:lvl3pPr>
            <a:lvl4pPr marL="2011718" indent="0">
              <a:buNone/>
              <a:defRPr sz="2933"/>
            </a:lvl4pPr>
            <a:lvl5pPr marL="2682291" indent="0">
              <a:buNone/>
              <a:defRPr sz="2933"/>
            </a:lvl5pPr>
            <a:lvl6pPr marL="3352863" indent="0">
              <a:buNone/>
              <a:defRPr sz="2933"/>
            </a:lvl6pPr>
            <a:lvl7pPr marL="4023435" indent="0">
              <a:buNone/>
              <a:defRPr sz="2933"/>
            </a:lvl7pPr>
            <a:lvl8pPr marL="4694009" indent="0">
              <a:buNone/>
              <a:defRPr sz="2933"/>
            </a:lvl8pPr>
            <a:lvl9pPr marL="5364581" indent="0">
              <a:buNone/>
              <a:defRPr sz="2933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6" y="3017520"/>
            <a:ext cx="2506801" cy="55903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347"/>
            </a:lvl1pPr>
            <a:lvl2pPr marL="670572" indent="0">
              <a:buNone/>
              <a:defRPr sz="2053"/>
            </a:lvl2pPr>
            <a:lvl3pPr marL="1341145" indent="0">
              <a:buNone/>
              <a:defRPr sz="1760"/>
            </a:lvl3pPr>
            <a:lvl4pPr marL="2011718" indent="0">
              <a:buNone/>
              <a:defRPr sz="1467"/>
            </a:lvl4pPr>
            <a:lvl5pPr marL="2682291" indent="0">
              <a:buNone/>
              <a:defRPr sz="1467"/>
            </a:lvl5pPr>
            <a:lvl6pPr marL="3352863" indent="0">
              <a:buNone/>
              <a:defRPr sz="1467"/>
            </a:lvl6pPr>
            <a:lvl7pPr marL="4023435" indent="0">
              <a:buNone/>
              <a:defRPr sz="1467"/>
            </a:lvl7pPr>
            <a:lvl8pPr marL="4694009" indent="0">
              <a:buNone/>
              <a:defRPr sz="1467"/>
            </a:lvl8pPr>
            <a:lvl9pPr marL="5364581" indent="0">
              <a:buNone/>
              <a:defRPr sz="1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0F80D8E6-BA66-9A4E-923B-3E5383609752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4609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4E3718E8-77B5-B24E-AE97-4FFD8BF98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267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7484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341145" rtl="0" eaLnBrk="1" latinLnBrk="0" hangingPunct="1">
        <a:lnSpc>
          <a:spcPct val="90000"/>
        </a:lnSpc>
        <a:spcBef>
          <a:spcPct val="0"/>
        </a:spcBef>
        <a:buNone/>
        <a:defRPr sz="64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5286" indent="-335286" algn="l" defTabSz="1341145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4107" kern="1200">
          <a:solidFill>
            <a:schemeClr val="tx1"/>
          </a:solidFill>
          <a:latin typeface="+mn-lt"/>
          <a:ea typeface="+mn-ea"/>
          <a:cs typeface="+mn-cs"/>
        </a:defRPr>
      </a:lvl1pPr>
      <a:lvl2pPr marL="1005858" indent="-335286" algn="l" defTabSz="1341145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3520" kern="1200">
          <a:solidFill>
            <a:schemeClr val="tx1"/>
          </a:solidFill>
          <a:latin typeface="+mn-lt"/>
          <a:ea typeface="+mn-ea"/>
          <a:cs typeface="+mn-cs"/>
        </a:defRPr>
      </a:lvl2pPr>
      <a:lvl3pPr marL="1676431" indent="-335286" algn="l" defTabSz="1341145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2347003" indent="-335286" algn="l" defTabSz="1341145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3017577" indent="-335286" algn="l" defTabSz="1341145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688149" indent="-335286" algn="l" defTabSz="1341145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358721" indent="-335286" algn="l" defTabSz="1341145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5029294" indent="-335286" algn="l" defTabSz="1341145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699868" indent="-335286" algn="l" defTabSz="1341145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114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72" algn="l" defTabSz="134114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45" algn="l" defTabSz="134114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718" algn="l" defTabSz="134114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291" algn="l" defTabSz="134114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63" algn="l" defTabSz="134114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435" algn="l" defTabSz="134114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4009" algn="l" defTabSz="134114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581" algn="l" defTabSz="1341145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 34">
            <a:extLst>
              <a:ext uri="{FF2B5EF4-FFF2-40B4-BE49-F238E27FC236}">
                <a16:creationId xmlns:a16="http://schemas.microsoft.com/office/drawing/2014/main" id="{8F5EB826-5CAD-E6A6-AB34-B5BCA8FEF5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4448" y="3591559"/>
            <a:ext cx="342715" cy="848677"/>
          </a:xfrm>
          <a:custGeom>
            <a:avLst/>
            <a:gdLst>
              <a:gd name="connsiteX0" fmla="*/ 189773 w 342715"/>
              <a:gd name="connsiteY0" fmla="*/ 840740 h 848677"/>
              <a:gd name="connsiteX1" fmla="*/ 339633 w 342715"/>
              <a:gd name="connsiteY1" fmla="*/ 695960 h 848677"/>
              <a:gd name="connsiteX2" fmla="*/ 319313 w 342715"/>
              <a:gd name="connsiteY2" fmla="*/ 675640 h 848677"/>
              <a:gd name="connsiteX3" fmla="*/ 307883 w 342715"/>
              <a:gd name="connsiteY3" fmla="*/ 675640 h 848677"/>
              <a:gd name="connsiteX4" fmla="*/ 258353 w 342715"/>
              <a:gd name="connsiteY4" fmla="*/ 675640 h 848677"/>
              <a:gd name="connsiteX5" fmla="*/ 258353 w 342715"/>
              <a:gd name="connsiteY5" fmla="*/ 38100 h 848677"/>
              <a:gd name="connsiteX6" fmla="*/ 220253 w 342715"/>
              <a:gd name="connsiteY6" fmla="*/ 0 h 848677"/>
              <a:gd name="connsiteX7" fmla="*/ 122463 w 342715"/>
              <a:gd name="connsiteY7" fmla="*/ 0 h 848677"/>
              <a:gd name="connsiteX8" fmla="*/ 84363 w 342715"/>
              <a:gd name="connsiteY8" fmla="*/ 38100 h 848677"/>
              <a:gd name="connsiteX9" fmla="*/ 84363 w 342715"/>
              <a:gd name="connsiteY9" fmla="*/ 673100 h 848677"/>
              <a:gd name="connsiteX10" fmla="*/ 60233 w 342715"/>
              <a:gd name="connsiteY10" fmla="*/ 673100 h 848677"/>
              <a:gd name="connsiteX11" fmla="*/ 23403 w 342715"/>
              <a:gd name="connsiteY11" fmla="*/ 673100 h 848677"/>
              <a:gd name="connsiteX12" fmla="*/ 3083 w 342715"/>
              <a:gd name="connsiteY12" fmla="*/ 693420 h 848677"/>
              <a:gd name="connsiteX13" fmla="*/ 149133 w 342715"/>
              <a:gd name="connsiteY13" fmla="*/ 842010 h 848677"/>
              <a:gd name="connsiteX14" fmla="*/ 189773 w 342715"/>
              <a:gd name="connsiteY14" fmla="*/ 842010 h 84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42715" h="848677">
                <a:moveTo>
                  <a:pt x="189773" y="840740"/>
                </a:moveTo>
                <a:lnTo>
                  <a:pt x="339633" y="695960"/>
                </a:lnTo>
                <a:cubicBezTo>
                  <a:pt x="348523" y="687070"/>
                  <a:pt x="337093" y="675640"/>
                  <a:pt x="319313" y="675640"/>
                </a:cubicBezTo>
                <a:lnTo>
                  <a:pt x="307883" y="675640"/>
                </a:lnTo>
                <a:cubicBezTo>
                  <a:pt x="307883" y="675640"/>
                  <a:pt x="258353" y="675640"/>
                  <a:pt x="258353" y="675640"/>
                </a:cubicBezTo>
                <a:lnTo>
                  <a:pt x="258353" y="38100"/>
                </a:lnTo>
                <a:cubicBezTo>
                  <a:pt x="258353" y="17780"/>
                  <a:pt x="240573" y="0"/>
                  <a:pt x="220253" y="0"/>
                </a:cubicBezTo>
                <a:lnTo>
                  <a:pt x="122463" y="0"/>
                </a:lnTo>
                <a:cubicBezTo>
                  <a:pt x="100873" y="0"/>
                  <a:pt x="84363" y="16510"/>
                  <a:pt x="84363" y="38100"/>
                </a:cubicBezTo>
                <a:lnTo>
                  <a:pt x="84363" y="673100"/>
                </a:lnTo>
                <a:lnTo>
                  <a:pt x="60233" y="673100"/>
                </a:lnTo>
                <a:cubicBezTo>
                  <a:pt x="60233" y="673100"/>
                  <a:pt x="23403" y="673100"/>
                  <a:pt x="23403" y="673100"/>
                </a:cubicBezTo>
                <a:cubicBezTo>
                  <a:pt x="5623" y="673100"/>
                  <a:pt x="-5807" y="683260"/>
                  <a:pt x="3083" y="693420"/>
                </a:cubicBezTo>
                <a:lnTo>
                  <a:pt x="149133" y="842010"/>
                </a:lnTo>
                <a:cubicBezTo>
                  <a:pt x="158023" y="850900"/>
                  <a:pt x="180883" y="850900"/>
                  <a:pt x="189773" y="842010"/>
                </a:cubicBezTo>
              </a:path>
            </a:pathLst>
          </a:custGeom>
          <a:solidFill>
            <a:srgbClr val="DCDDDE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927F67-9590-D958-27B1-BF987739855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42900" y="338875"/>
            <a:ext cx="55871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effectLst/>
                <a:latin typeface="+mj-lt"/>
              </a:rPr>
              <a:t>We protect you from retaliation</a:t>
            </a:r>
            <a:endParaRPr lang="en-US" sz="3200">
              <a:effectLst/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4EB9E7-4C5E-568A-801D-37535650642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42900" y="845568"/>
            <a:ext cx="52856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effectLst/>
              </a:rPr>
              <a:t>You should never be treated unfairly for doing the right thing.</a:t>
            </a:r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7D9D0000-BA47-3B42-DE15-5902724685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0911" y="1546860"/>
            <a:ext cx="6498589" cy="467360"/>
          </a:xfrm>
          <a:custGeom>
            <a:avLst/>
            <a:gdLst>
              <a:gd name="connsiteX0" fmla="*/ 0 w 6498589"/>
              <a:gd name="connsiteY0" fmla="*/ 0 h 467360"/>
              <a:gd name="connsiteX1" fmla="*/ 0 w 6498589"/>
              <a:gd name="connsiteY1" fmla="*/ 467360 h 467360"/>
              <a:gd name="connsiteX2" fmla="*/ 6346190 w 6498589"/>
              <a:gd name="connsiteY2" fmla="*/ 467360 h 467360"/>
              <a:gd name="connsiteX3" fmla="*/ 6498590 w 6498589"/>
              <a:gd name="connsiteY3" fmla="*/ 314960 h 467360"/>
              <a:gd name="connsiteX4" fmla="*/ 6498590 w 6498589"/>
              <a:gd name="connsiteY4" fmla="*/ 153670 h 467360"/>
              <a:gd name="connsiteX5" fmla="*/ 6346190 w 6498589"/>
              <a:gd name="connsiteY5" fmla="*/ 1270 h 467360"/>
              <a:gd name="connsiteX6" fmla="*/ 0 w 6498589"/>
              <a:gd name="connsiteY6" fmla="*/ 1270 h 46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498589" h="467360">
                <a:moveTo>
                  <a:pt x="0" y="0"/>
                </a:moveTo>
                <a:lnTo>
                  <a:pt x="0" y="467360"/>
                </a:lnTo>
                <a:lnTo>
                  <a:pt x="6346190" y="467360"/>
                </a:lnTo>
                <a:cubicBezTo>
                  <a:pt x="6430010" y="467360"/>
                  <a:pt x="6498590" y="398780"/>
                  <a:pt x="6498590" y="314960"/>
                </a:cubicBezTo>
                <a:lnTo>
                  <a:pt x="6498590" y="153670"/>
                </a:lnTo>
                <a:cubicBezTo>
                  <a:pt x="6498590" y="69850"/>
                  <a:pt x="6430010" y="1270"/>
                  <a:pt x="6346190" y="1270"/>
                </a:cubicBezTo>
                <a:lnTo>
                  <a:pt x="0" y="1270"/>
                </a:lnTo>
                <a:close/>
              </a:path>
            </a:pathLst>
          </a:custGeom>
          <a:solidFill>
            <a:srgbClr val="A11D22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A01A9977-76D0-E859-7D54-CD0EB6651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4448" y="1934210"/>
            <a:ext cx="342715" cy="848677"/>
          </a:xfrm>
          <a:custGeom>
            <a:avLst/>
            <a:gdLst>
              <a:gd name="connsiteX0" fmla="*/ 189773 w 342715"/>
              <a:gd name="connsiteY0" fmla="*/ 840740 h 848677"/>
              <a:gd name="connsiteX1" fmla="*/ 339633 w 342715"/>
              <a:gd name="connsiteY1" fmla="*/ 695960 h 848677"/>
              <a:gd name="connsiteX2" fmla="*/ 319313 w 342715"/>
              <a:gd name="connsiteY2" fmla="*/ 675640 h 848677"/>
              <a:gd name="connsiteX3" fmla="*/ 307883 w 342715"/>
              <a:gd name="connsiteY3" fmla="*/ 675640 h 848677"/>
              <a:gd name="connsiteX4" fmla="*/ 258353 w 342715"/>
              <a:gd name="connsiteY4" fmla="*/ 675640 h 848677"/>
              <a:gd name="connsiteX5" fmla="*/ 258353 w 342715"/>
              <a:gd name="connsiteY5" fmla="*/ 38100 h 848677"/>
              <a:gd name="connsiteX6" fmla="*/ 220253 w 342715"/>
              <a:gd name="connsiteY6" fmla="*/ 0 h 848677"/>
              <a:gd name="connsiteX7" fmla="*/ 122463 w 342715"/>
              <a:gd name="connsiteY7" fmla="*/ 0 h 848677"/>
              <a:gd name="connsiteX8" fmla="*/ 84363 w 342715"/>
              <a:gd name="connsiteY8" fmla="*/ 38100 h 848677"/>
              <a:gd name="connsiteX9" fmla="*/ 84363 w 342715"/>
              <a:gd name="connsiteY9" fmla="*/ 673100 h 848677"/>
              <a:gd name="connsiteX10" fmla="*/ 60233 w 342715"/>
              <a:gd name="connsiteY10" fmla="*/ 673100 h 848677"/>
              <a:gd name="connsiteX11" fmla="*/ 23403 w 342715"/>
              <a:gd name="connsiteY11" fmla="*/ 673100 h 848677"/>
              <a:gd name="connsiteX12" fmla="*/ 3083 w 342715"/>
              <a:gd name="connsiteY12" fmla="*/ 693420 h 848677"/>
              <a:gd name="connsiteX13" fmla="*/ 149133 w 342715"/>
              <a:gd name="connsiteY13" fmla="*/ 842010 h 848677"/>
              <a:gd name="connsiteX14" fmla="*/ 189773 w 342715"/>
              <a:gd name="connsiteY14" fmla="*/ 842010 h 84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42715" h="848677">
                <a:moveTo>
                  <a:pt x="189773" y="840740"/>
                </a:moveTo>
                <a:lnTo>
                  <a:pt x="339633" y="695960"/>
                </a:lnTo>
                <a:cubicBezTo>
                  <a:pt x="348523" y="687070"/>
                  <a:pt x="337093" y="675640"/>
                  <a:pt x="319313" y="675640"/>
                </a:cubicBezTo>
                <a:lnTo>
                  <a:pt x="307883" y="675640"/>
                </a:lnTo>
                <a:cubicBezTo>
                  <a:pt x="307883" y="675640"/>
                  <a:pt x="258353" y="675640"/>
                  <a:pt x="258353" y="675640"/>
                </a:cubicBezTo>
                <a:lnTo>
                  <a:pt x="258353" y="38100"/>
                </a:lnTo>
                <a:cubicBezTo>
                  <a:pt x="258353" y="17780"/>
                  <a:pt x="240573" y="0"/>
                  <a:pt x="220253" y="0"/>
                </a:cubicBezTo>
                <a:lnTo>
                  <a:pt x="122463" y="0"/>
                </a:lnTo>
                <a:cubicBezTo>
                  <a:pt x="100873" y="0"/>
                  <a:pt x="84363" y="16510"/>
                  <a:pt x="84363" y="38100"/>
                </a:cubicBezTo>
                <a:lnTo>
                  <a:pt x="84363" y="673100"/>
                </a:lnTo>
                <a:lnTo>
                  <a:pt x="60233" y="673100"/>
                </a:lnTo>
                <a:cubicBezTo>
                  <a:pt x="60233" y="673100"/>
                  <a:pt x="23403" y="673100"/>
                  <a:pt x="23403" y="673100"/>
                </a:cubicBezTo>
                <a:cubicBezTo>
                  <a:pt x="5623" y="673100"/>
                  <a:pt x="-5807" y="683260"/>
                  <a:pt x="3083" y="693420"/>
                </a:cubicBezTo>
                <a:lnTo>
                  <a:pt x="149133" y="842010"/>
                </a:lnTo>
                <a:cubicBezTo>
                  <a:pt x="158023" y="850900"/>
                  <a:pt x="180883" y="850900"/>
                  <a:pt x="189773" y="842010"/>
                </a:cubicBezTo>
              </a:path>
            </a:pathLst>
          </a:custGeom>
          <a:solidFill>
            <a:srgbClr val="DCDDDE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60" name="Graphic 4">
            <a:extLst>
              <a:ext uri="{FF2B5EF4-FFF2-40B4-BE49-F238E27FC236}">
                <a16:creationId xmlns:a16="http://schemas.microsoft.com/office/drawing/2014/main" id="{48CCBA98-8D7E-5DF3-248E-76BE66067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42900" y="1371600"/>
            <a:ext cx="816610" cy="816610"/>
            <a:chOff x="-7576694" y="1371600"/>
            <a:chExt cx="816610" cy="816610"/>
          </a:xfrm>
        </p:grpSpPr>
        <p:sp>
          <p:nvSpPr>
            <p:cNvPr id="161" name="Freeform 160">
              <a:extLst>
                <a:ext uri="{FF2B5EF4-FFF2-40B4-BE49-F238E27FC236}">
                  <a16:creationId xmlns:a16="http://schemas.microsoft.com/office/drawing/2014/main" id="{25445FFD-BC41-3468-4FD2-85C08BBF8C83}"/>
                </a:ext>
              </a:extLst>
            </p:cNvPr>
            <p:cNvSpPr/>
            <p:nvPr/>
          </p:nvSpPr>
          <p:spPr>
            <a:xfrm>
              <a:off x="-7576694" y="1371600"/>
              <a:ext cx="816610" cy="816610"/>
            </a:xfrm>
            <a:custGeom>
              <a:avLst/>
              <a:gdLst>
                <a:gd name="connsiteX0" fmla="*/ 645160 w 816610"/>
                <a:gd name="connsiteY0" fmla="*/ 0 h 816610"/>
                <a:gd name="connsiteX1" fmla="*/ 816610 w 816610"/>
                <a:gd name="connsiteY1" fmla="*/ 171450 h 816610"/>
                <a:gd name="connsiteX2" fmla="*/ 816610 w 816610"/>
                <a:gd name="connsiteY2" fmla="*/ 645160 h 816610"/>
                <a:gd name="connsiteX3" fmla="*/ 645160 w 816610"/>
                <a:gd name="connsiteY3" fmla="*/ 816610 h 816610"/>
                <a:gd name="connsiteX4" fmla="*/ 171450 w 816610"/>
                <a:gd name="connsiteY4" fmla="*/ 816610 h 816610"/>
                <a:gd name="connsiteX5" fmla="*/ 0 w 816610"/>
                <a:gd name="connsiteY5" fmla="*/ 645160 h 816610"/>
                <a:gd name="connsiteX6" fmla="*/ 0 w 816610"/>
                <a:gd name="connsiteY6" fmla="*/ 171450 h 816610"/>
                <a:gd name="connsiteX7" fmla="*/ 171450 w 816610"/>
                <a:gd name="connsiteY7" fmla="*/ 0 h 816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16610" h="816610">
                  <a:moveTo>
                    <a:pt x="645160" y="0"/>
                  </a:moveTo>
                  <a:cubicBezTo>
                    <a:pt x="739849" y="0"/>
                    <a:pt x="816610" y="76761"/>
                    <a:pt x="816610" y="171450"/>
                  </a:cubicBezTo>
                  <a:lnTo>
                    <a:pt x="816610" y="645160"/>
                  </a:lnTo>
                  <a:cubicBezTo>
                    <a:pt x="816610" y="739849"/>
                    <a:pt x="739849" y="816610"/>
                    <a:pt x="645160" y="816610"/>
                  </a:cubicBezTo>
                  <a:lnTo>
                    <a:pt x="171450" y="816610"/>
                  </a:lnTo>
                  <a:cubicBezTo>
                    <a:pt x="76761" y="816610"/>
                    <a:pt x="0" y="739849"/>
                    <a:pt x="0" y="645160"/>
                  </a:cubicBezTo>
                  <a:lnTo>
                    <a:pt x="0" y="171450"/>
                  </a:lnTo>
                  <a:cubicBezTo>
                    <a:pt x="0" y="76761"/>
                    <a:pt x="76761" y="0"/>
                    <a:pt x="171450" y="0"/>
                  </a:cubicBezTo>
                  <a:close/>
                </a:path>
              </a:pathLst>
            </a:custGeom>
            <a:solidFill>
              <a:srgbClr val="A11F2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62" name="Graphic 4">
              <a:extLst>
                <a:ext uri="{FF2B5EF4-FFF2-40B4-BE49-F238E27FC236}">
                  <a16:creationId xmlns:a16="http://schemas.microsoft.com/office/drawing/2014/main" id="{BF431316-F5FA-341D-1089-3CEF73D5DA67}"/>
                </a:ext>
              </a:extLst>
            </p:cNvPr>
            <p:cNvGrpSpPr/>
            <p:nvPr/>
          </p:nvGrpSpPr>
          <p:grpSpPr>
            <a:xfrm>
              <a:off x="-7426834" y="1558289"/>
              <a:ext cx="518159" cy="444777"/>
              <a:chOff x="-7426834" y="1558289"/>
              <a:chExt cx="518159" cy="444777"/>
            </a:xfrm>
          </p:grpSpPr>
          <p:sp>
            <p:nvSpPr>
              <p:cNvPr id="163" name="Freeform 162">
                <a:extLst>
                  <a:ext uri="{FF2B5EF4-FFF2-40B4-BE49-F238E27FC236}">
                    <a16:creationId xmlns:a16="http://schemas.microsoft.com/office/drawing/2014/main" id="{DE848A38-1E97-618D-608C-54E3780FBA68}"/>
                  </a:ext>
                </a:extLst>
              </p:cNvPr>
              <p:cNvSpPr/>
              <p:nvPr/>
            </p:nvSpPr>
            <p:spPr>
              <a:xfrm>
                <a:off x="-7426834" y="1558289"/>
                <a:ext cx="518159" cy="360680"/>
              </a:xfrm>
              <a:custGeom>
                <a:avLst/>
                <a:gdLst>
                  <a:gd name="connsiteX0" fmla="*/ 516890 w 518159"/>
                  <a:gd name="connsiteY0" fmla="*/ 152400 h 360680"/>
                  <a:gd name="connsiteX1" fmla="*/ 415290 w 518159"/>
                  <a:gd name="connsiteY1" fmla="*/ 50800 h 360680"/>
                  <a:gd name="connsiteX2" fmla="*/ 387350 w 518159"/>
                  <a:gd name="connsiteY2" fmla="*/ 54610 h 360680"/>
                  <a:gd name="connsiteX3" fmla="*/ 303530 w 518159"/>
                  <a:gd name="connsiteY3" fmla="*/ 8890 h 360680"/>
                  <a:gd name="connsiteX4" fmla="*/ 256540 w 518159"/>
                  <a:gd name="connsiteY4" fmla="*/ 20320 h 360680"/>
                  <a:gd name="connsiteX5" fmla="*/ 195580 w 518159"/>
                  <a:gd name="connsiteY5" fmla="*/ 0 h 360680"/>
                  <a:gd name="connsiteX6" fmla="*/ 114300 w 518159"/>
                  <a:gd name="connsiteY6" fmla="*/ 41910 h 360680"/>
                  <a:gd name="connsiteX7" fmla="*/ 101600 w 518159"/>
                  <a:gd name="connsiteY7" fmla="*/ 41910 h 360680"/>
                  <a:gd name="connsiteX8" fmla="*/ 0 w 518159"/>
                  <a:gd name="connsiteY8" fmla="*/ 143510 h 360680"/>
                  <a:gd name="connsiteX9" fmla="*/ 22860 w 518159"/>
                  <a:gd name="connsiteY9" fmla="*/ 208280 h 360680"/>
                  <a:gd name="connsiteX10" fmla="*/ 22860 w 518159"/>
                  <a:gd name="connsiteY10" fmla="*/ 213360 h 360680"/>
                  <a:gd name="connsiteX11" fmla="*/ 124460 w 518159"/>
                  <a:gd name="connsiteY11" fmla="*/ 314960 h 360680"/>
                  <a:gd name="connsiteX12" fmla="*/ 138430 w 518159"/>
                  <a:gd name="connsiteY12" fmla="*/ 314960 h 360680"/>
                  <a:gd name="connsiteX13" fmla="*/ 223520 w 518159"/>
                  <a:gd name="connsiteY13" fmla="*/ 360680 h 360680"/>
                  <a:gd name="connsiteX14" fmla="*/ 293370 w 518159"/>
                  <a:gd name="connsiteY14" fmla="*/ 332740 h 360680"/>
                  <a:gd name="connsiteX15" fmla="*/ 359410 w 518159"/>
                  <a:gd name="connsiteY15" fmla="*/ 356870 h 360680"/>
                  <a:gd name="connsiteX16" fmla="*/ 461010 w 518159"/>
                  <a:gd name="connsiteY16" fmla="*/ 255270 h 360680"/>
                  <a:gd name="connsiteX17" fmla="*/ 461010 w 518159"/>
                  <a:gd name="connsiteY17" fmla="*/ 245110 h 360680"/>
                  <a:gd name="connsiteX18" fmla="*/ 518160 w 518159"/>
                  <a:gd name="connsiteY18" fmla="*/ 153670 h 360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18159" h="360680">
                    <a:moveTo>
                      <a:pt x="516890" y="152400"/>
                    </a:moveTo>
                    <a:cubicBezTo>
                      <a:pt x="516890" y="96520"/>
                      <a:pt x="471170" y="50800"/>
                      <a:pt x="415290" y="50800"/>
                    </a:cubicBezTo>
                    <a:cubicBezTo>
                      <a:pt x="359410" y="50800"/>
                      <a:pt x="396240" y="52070"/>
                      <a:pt x="387350" y="54610"/>
                    </a:cubicBezTo>
                    <a:cubicBezTo>
                      <a:pt x="369570" y="27940"/>
                      <a:pt x="337820" y="8890"/>
                      <a:pt x="303530" y="8890"/>
                    </a:cubicBezTo>
                    <a:cubicBezTo>
                      <a:pt x="269240" y="8890"/>
                      <a:pt x="270510" y="12700"/>
                      <a:pt x="256540" y="20320"/>
                    </a:cubicBezTo>
                    <a:cubicBezTo>
                      <a:pt x="240030" y="7620"/>
                      <a:pt x="218440" y="0"/>
                      <a:pt x="195580" y="0"/>
                    </a:cubicBezTo>
                    <a:cubicBezTo>
                      <a:pt x="161290" y="0"/>
                      <a:pt x="132080" y="16510"/>
                      <a:pt x="114300" y="41910"/>
                    </a:cubicBezTo>
                    <a:cubicBezTo>
                      <a:pt x="110490" y="41910"/>
                      <a:pt x="106680" y="41910"/>
                      <a:pt x="101600" y="41910"/>
                    </a:cubicBezTo>
                    <a:cubicBezTo>
                      <a:pt x="45720" y="41910"/>
                      <a:pt x="0" y="87630"/>
                      <a:pt x="0" y="143510"/>
                    </a:cubicBezTo>
                    <a:cubicBezTo>
                      <a:pt x="0" y="199390"/>
                      <a:pt x="8890" y="190500"/>
                      <a:pt x="22860" y="208280"/>
                    </a:cubicBezTo>
                    <a:cubicBezTo>
                      <a:pt x="22860" y="209550"/>
                      <a:pt x="22860" y="210820"/>
                      <a:pt x="22860" y="213360"/>
                    </a:cubicBezTo>
                    <a:cubicBezTo>
                      <a:pt x="22860" y="269240"/>
                      <a:pt x="68580" y="314960"/>
                      <a:pt x="124460" y="314960"/>
                    </a:cubicBezTo>
                    <a:cubicBezTo>
                      <a:pt x="180340" y="314960"/>
                      <a:pt x="134620" y="314960"/>
                      <a:pt x="138430" y="314960"/>
                    </a:cubicBezTo>
                    <a:cubicBezTo>
                      <a:pt x="156210" y="342900"/>
                      <a:pt x="187960" y="360680"/>
                      <a:pt x="223520" y="360680"/>
                    </a:cubicBezTo>
                    <a:cubicBezTo>
                      <a:pt x="259080" y="360680"/>
                      <a:pt x="275590" y="350520"/>
                      <a:pt x="293370" y="332740"/>
                    </a:cubicBezTo>
                    <a:cubicBezTo>
                      <a:pt x="311150" y="347980"/>
                      <a:pt x="334010" y="356870"/>
                      <a:pt x="359410" y="356870"/>
                    </a:cubicBezTo>
                    <a:cubicBezTo>
                      <a:pt x="415290" y="356870"/>
                      <a:pt x="461010" y="311150"/>
                      <a:pt x="461010" y="255270"/>
                    </a:cubicBezTo>
                    <a:cubicBezTo>
                      <a:pt x="461010" y="199390"/>
                      <a:pt x="461010" y="248920"/>
                      <a:pt x="461010" y="245110"/>
                    </a:cubicBezTo>
                    <a:cubicBezTo>
                      <a:pt x="494030" y="228600"/>
                      <a:pt x="518160" y="194310"/>
                      <a:pt x="518160" y="153670"/>
                    </a:cubicBezTo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4" name="Freeform 163">
                <a:extLst>
                  <a:ext uri="{FF2B5EF4-FFF2-40B4-BE49-F238E27FC236}">
                    <a16:creationId xmlns:a16="http://schemas.microsoft.com/office/drawing/2014/main" id="{13CDF821-5E06-5698-EC20-D2E74F7AB8D4}"/>
                  </a:ext>
                </a:extLst>
              </p:cNvPr>
              <p:cNvSpPr/>
              <p:nvPr/>
            </p:nvSpPr>
            <p:spPr>
              <a:xfrm>
                <a:off x="-7178110" y="1673663"/>
                <a:ext cx="195776" cy="143706"/>
              </a:xfrm>
              <a:custGeom>
                <a:avLst/>
                <a:gdLst>
                  <a:gd name="connsiteX0" fmla="*/ 190696 w 195776"/>
                  <a:gd name="connsiteY0" fmla="*/ 28136 h 143706"/>
                  <a:gd name="connsiteX1" fmla="*/ 128466 w 195776"/>
                  <a:gd name="connsiteY1" fmla="*/ 34486 h 143706"/>
                  <a:gd name="connsiteX2" fmla="*/ 124656 w 195776"/>
                  <a:gd name="connsiteY2" fmla="*/ 38297 h 143706"/>
                  <a:gd name="connsiteX3" fmla="*/ 127196 w 195776"/>
                  <a:gd name="connsiteY3" fmla="*/ 42107 h 143706"/>
                  <a:gd name="connsiteX4" fmla="*/ 127196 w 195776"/>
                  <a:gd name="connsiteY4" fmla="*/ 42107 h 143706"/>
                  <a:gd name="connsiteX5" fmla="*/ 138627 w 195776"/>
                  <a:gd name="connsiteY5" fmla="*/ 42107 h 143706"/>
                  <a:gd name="connsiteX6" fmla="*/ 138627 w 195776"/>
                  <a:gd name="connsiteY6" fmla="*/ 44647 h 143706"/>
                  <a:gd name="connsiteX7" fmla="*/ 146246 w 195776"/>
                  <a:gd name="connsiteY7" fmla="*/ 54807 h 143706"/>
                  <a:gd name="connsiteX8" fmla="*/ 156406 w 195776"/>
                  <a:gd name="connsiteY8" fmla="*/ 47186 h 143706"/>
                  <a:gd name="connsiteX9" fmla="*/ 155136 w 195776"/>
                  <a:gd name="connsiteY9" fmla="*/ 42107 h 143706"/>
                  <a:gd name="connsiteX10" fmla="*/ 193236 w 195776"/>
                  <a:gd name="connsiteY10" fmla="*/ 35757 h 143706"/>
                  <a:gd name="connsiteX11" fmla="*/ 195777 w 195776"/>
                  <a:gd name="connsiteY11" fmla="*/ 31947 h 143706"/>
                  <a:gd name="connsiteX12" fmla="*/ 191966 w 195776"/>
                  <a:gd name="connsiteY12" fmla="*/ 29407 h 143706"/>
                  <a:gd name="connsiteX13" fmla="*/ 106877 w 195776"/>
                  <a:gd name="connsiteY13" fmla="*/ 96716 h 143706"/>
                  <a:gd name="connsiteX14" fmla="*/ 50996 w 195776"/>
                  <a:gd name="connsiteY14" fmla="*/ 125926 h 143706"/>
                  <a:gd name="connsiteX15" fmla="*/ 53536 w 195776"/>
                  <a:gd name="connsiteY15" fmla="*/ 133547 h 143706"/>
                  <a:gd name="connsiteX16" fmla="*/ 53536 w 195776"/>
                  <a:gd name="connsiteY16" fmla="*/ 133547 h 143706"/>
                  <a:gd name="connsiteX17" fmla="*/ 59886 w 195776"/>
                  <a:gd name="connsiteY17" fmla="*/ 132276 h 143706"/>
                  <a:gd name="connsiteX18" fmla="*/ 105606 w 195776"/>
                  <a:gd name="connsiteY18" fmla="*/ 108147 h 143706"/>
                  <a:gd name="connsiteX19" fmla="*/ 134816 w 195776"/>
                  <a:gd name="connsiteY19" fmla="*/ 138626 h 143706"/>
                  <a:gd name="connsiteX20" fmla="*/ 139896 w 195776"/>
                  <a:gd name="connsiteY20" fmla="*/ 143707 h 143706"/>
                  <a:gd name="connsiteX21" fmla="*/ 139896 w 195776"/>
                  <a:gd name="connsiteY21" fmla="*/ 143707 h 143706"/>
                  <a:gd name="connsiteX22" fmla="*/ 144977 w 195776"/>
                  <a:gd name="connsiteY22" fmla="*/ 138626 h 143706"/>
                  <a:gd name="connsiteX23" fmla="*/ 105606 w 195776"/>
                  <a:gd name="connsiteY23" fmla="*/ 97986 h 143706"/>
                  <a:gd name="connsiteX24" fmla="*/ 49726 w 195776"/>
                  <a:gd name="connsiteY24" fmla="*/ 30676 h 143706"/>
                  <a:gd name="connsiteX25" fmla="*/ 49726 w 195776"/>
                  <a:gd name="connsiteY25" fmla="*/ 34486 h 143706"/>
                  <a:gd name="connsiteX26" fmla="*/ 39566 w 195776"/>
                  <a:gd name="connsiteY26" fmla="*/ 42107 h 143706"/>
                  <a:gd name="connsiteX27" fmla="*/ 31946 w 195776"/>
                  <a:gd name="connsiteY27" fmla="*/ 31947 h 143706"/>
                  <a:gd name="connsiteX28" fmla="*/ 35756 w 195776"/>
                  <a:gd name="connsiteY28" fmla="*/ 25597 h 143706"/>
                  <a:gd name="connsiteX29" fmla="*/ 1466 w 195776"/>
                  <a:gd name="connsiteY29" fmla="*/ 6547 h 143706"/>
                  <a:gd name="connsiteX30" fmla="*/ 1466 w 195776"/>
                  <a:gd name="connsiteY30" fmla="*/ 1466 h 143706"/>
                  <a:gd name="connsiteX31" fmla="*/ 6546 w 195776"/>
                  <a:gd name="connsiteY31" fmla="*/ 1466 h 143706"/>
                  <a:gd name="connsiteX32" fmla="*/ 54806 w 195776"/>
                  <a:gd name="connsiteY32" fmla="*/ 24326 h 143706"/>
                  <a:gd name="connsiteX33" fmla="*/ 57346 w 195776"/>
                  <a:gd name="connsiteY33" fmla="*/ 28136 h 143706"/>
                  <a:gd name="connsiteX34" fmla="*/ 53536 w 195776"/>
                  <a:gd name="connsiteY34" fmla="*/ 30676 h 143706"/>
                  <a:gd name="connsiteX35" fmla="*/ 53536 w 195776"/>
                  <a:gd name="connsiteY35" fmla="*/ 30676 h 143706"/>
                  <a:gd name="connsiteX36" fmla="*/ 48456 w 195776"/>
                  <a:gd name="connsiteY36" fmla="*/ 30676 h 143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195776" h="143706">
                    <a:moveTo>
                      <a:pt x="190696" y="28136"/>
                    </a:moveTo>
                    <a:cubicBezTo>
                      <a:pt x="169106" y="35757"/>
                      <a:pt x="129736" y="35757"/>
                      <a:pt x="128466" y="34486"/>
                    </a:cubicBezTo>
                    <a:cubicBezTo>
                      <a:pt x="127196" y="34486"/>
                      <a:pt x="124656" y="35757"/>
                      <a:pt x="124656" y="38297"/>
                    </a:cubicBezTo>
                    <a:cubicBezTo>
                      <a:pt x="124656" y="39566"/>
                      <a:pt x="124656" y="42107"/>
                      <a:pt x="127196" y="42107"/>
                    </a:cubicBezTo>
                    <a:cubicBezTo>
                      <a:pt x="127196" y="42107"/>
                      <a:pt x="127196" y="42107"/>
                      <a:pt x="127196" y="42107"/>
                    </a:cubicBezTo>
                    <a:cubicBezTo>
                      <a:pt x="127196" y="42107"/>
                      <a:pt x="132277" y="42107"/>
                      <a:pt x="138627" y="42107"/>
                    </a:cubicBezTo>
                    <a:cubicBezTo>
                      <a:pt x="138627" y="42107"/>
                      <a:pt x="138627" y="44647"/>
                      <a:pt x="138627" y="44647"/>
                    </a:cubicBezTo>
                    <a:cubicBezTo>
                      <a:pt x="138627" y="49726"/>
                      <a:pt x="141166" y="53536"/>
                      <a:pt x="146246" y="54807"/>
                    </a:cubicBezTo>
                    <a:cubicBezTo>
                      <a:pt x="151327" y="54807"/>
                      <a:pt x="155136" y="52266"/>
                      <a:pt x="156406" y="47186"/>
                    </a:cubicBezTo>
                    <a:cubicBezTo>
                      <a:pt x="156406" y="44647"/>
                      <a:pt x="156406" y="43376"/>
                      <a:pt x="155136" y="42107"/>
                    </a:cubicBezTo>
                    <a:cubicBezTo>
                      <a:pt x="167836" y="42107"/>
                      <a:pt x="183077" y="39566"/>
                      <a:pt x="193236" y="35757"/>
                    </a:cubicBezTo>
                    <a:cubicBezTo>
                      <a:pt x="194506" y="35757"/>
                      <a:pt x="195777" y="33216"/>
                      <a:pt x="195777" y="31947"/>
                    </a:cubicBezTo>
                    <a:cubicBezTo>
                      <a:pt x="195777" y="30676"/>
                      <a:pt x="193236" y="29407"/>
                      <a:pt x="191966" y="29407"/>
                    </a:cubicBezTo>
                    <a:moveTo>
                      <a:pt x="106877" y="96716"/>
                    </a:moveTo>
                    <a:cubicBezTo>
                      <a:pt x="75127" y="92907"/>
                      <a:pt x="57346" y="115766"/>
                      <a:pt x="50996" y="125926"/>
                    </a:cubicBezTo>
                    <a:cubicBezTo>
                      <a:pt x="49726" y="128466"/>
                      <a:pt x="50996" y="132276"/>
                      <a:pt x="53536" y="133547"/>
                    </a:cubicBezTo>
                    <a:lnTo>
                      <a:pt x="53536" y="133547"/>
                    </a:lnTo>
                    <a:cubicBezTo>
                      <a:pt x="56076" y="134816"/>
                      <a:pt x="58616" y="133547"/>
                      <a:pt x="59886" y="132276"/>
                    </a:cubicBezTo>
                    <a:cubicBezTo>
                      <a:pt x="64966" y="123386"/>
                      <a:pt x="80206" y="105607"/>
                      <a:pt x="105606" y="108147"/>
                    </a:cubicBezTo>
                    <a:cubicBezTo>
                      <a:pt x="129736" y="110686"/>
                      <a:pt x="134816" y="129736"/>
                      <a:pt x="134816" y="138626"/>
                    </a:cubicBezTo>
                    <a:cubicBezTo>
                      <a:pt x="134816" y="141166"/>
                      <a:pt x="137356" y="142437"/>
                      <a:pt x="139896" y="143707"/>
                    </a:cubicBezTo>
                    <a:lnTo>
                      <a:pt x="139896" y="143707"/>
                    </a:lnTo>
                    <a:cubicBezTo>
                      <a:pt x="142436" y="143707"/>
                      <a:pt x="144977" y="141166"/>
                      <a:pt x="144977" y="138626"/>
                    </a:cubicBezTo>
                    <a:cubicBezTo>
                      <a:pt x="143706" y="123386"/>
                      <a:pt x="134816" y="100526"/>
                      <a:pt x="105606" y="97986"/>
                    </a:cubicBezTo>
                    <a:moveTo>
                      <a:pt x="49726" y="30676"/>
                    </a:moveTo>
                    <a:cubicBezTo>
                      <a:pt x="49726" y="31947"/>
                      <a:pt x="49726" y="33216"/>
                      <a:pt x="49726" y="34486"/>
                    </a:cubicBezTo>
                    <a:cubicBezTo>
                      <a:pt x="49726" y="39566"/>
                      <a:pt x="44646" y="42107"/>
                      <a:pt x="39566" y="42107"/>
                    </a:cubicBezTo>
                    <a:cubicBezTo>
                      <a:pt x="34486" y="42107"/>
                      <a:pt x="31946" y="37026"/>
                      <a:pt x="31946" y="31947"/>
                    </a:cubicBezTo>
                    <a:cubicBezTo>
                      <a:pt x="31946" y="29407"/>
                      <a:pt x="34486" y="26866"/>
                      <a:pt x="35756" y="25597"/>
                    </a:cubicBezTo>
                    <a:cubicBezTo>
                      <a:pt x="19246" y="19247"/>
                      <a:pt x="2736" y="7816"/>
                      <a:pt x="1466" y="6547"/>
                    </a:cubicBezTo>
                    <a:cubicBezTo>
                      <a:pt x="196" y="6547"/>
                      <a:pt x="-1074" y="4007"/>
                      <a:pt x="1466" y="1466"/>
                    </a:cubicBezTo>
                    <a:cubicBezTo>
                      <a:pt x="1466" y="197"/>
                      <a:pt x="4006" y="-1074"/>
                      <a:pt x="6546" y="1466"/>
                    </a:cubicBezTo>
                    <a:cubicBezTo>
                      <a:pt x="6546" y="1466"/>
                      <a:pt x="38296" y="21786"/>
                      <a:pt x="54806" y="24326"/>
                    </a:cubicBezTo>
                    <a:cubicBezTo>
                      <a:pt x="56076" y="24326"/>
                      <a:pt x="57346" y="26866"/>
                      <a:pt x="57346" y="28136"/>
                    </a:cubicBezTo>
                    <a:cubicBezTo>
                      <a:pt x="57346" y="29407"/>
                      <a:pt x="54806" y="30676"/>
                      <a:pt x="53536" y="30676"/>
                    </a:cubicBezTo>
                    <a:lnTo>
                      <a:pt x="53536" y="30676"/>
                    </a:lnTo>
                    <a:cubicBezTo>
                      <a:pt x="52266" y="30676"/>
                      <a:pt x="49726" y="30676"/>
                      <a:pt x="48456" y="30676"/>
                    </a:cubicBezTo>
                  </a:path>
                </a:pathLst>
              </a:custGeom>
              <a:solidFill>
                <a:srgbClr val="191717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5" name="Freeform 164">
                <a:extLst>
                  <a:ext uri="{FF2B5EF4-FFF2-40B4-BE49-F238E27FC236}">
                    <a16:creationId xmlns:a16="http://schemas.microsoft.com/office/drawing/2014/main" id="{A5F8D886-127E-DD02-A09D-26C8469103AF}"/>
                  </a:ext>
                </a:extLst>
              </p:cNvPr>
              <p:cNvSpPr/>
              <p:nvPr/>
            </p:nvSpPr>
            <p:spPr>
              <a:xfrm>
                <a:off x="-7302488" y="1696720"/>
                <a:ext cx="154367" cy="306347"/>
              </a:xfrm>
              <a:custGeom>
                <a:avLst/>
                <a:gdLst>
                  <a:gd name="connsiteX0" fmla="*/ 153785 w 154367"/>
                  <a:gd name="connsiteY0" fmla="*/ 295910 h 306347"/>
                  <a:gd name="connsiteX1" fmla="*/ 132195 w 154367"/>
                  <a:gd name="connsiteY1" fmla="*/ 246380 h 306347"/>
                  <a:gd name="connsiteX2" fmla="*/ 136005 w 154367"/>
                  <a:gd name="connsiteY2" fmla="*/ 240030 h 306347"/>
                  <a:gd name="connsiteX3" fmla="*/ 146165 w 154367"/>
                  <a:gd name="connsiteY3" fmla="*/ 240030 h 306347"/>
                  <a:gd name="connsiteX4" fmla="*/ 149975 w 154367"/>
                  <a:gd name="connsiteY4" fmla="*/ 231140 h 306347"/>
                  <a:gd name="connsiteX5" fmla="*/ 104255 w 154367"/>
                  <a:gd name="connsiteY5" fmla="*/ 154940 h 306347"/>
                  <a:gd name="connsiteX6" fmla="*/ 106795 w 154367"/>
                  <a:gd name="connsiteY6" fmla="*/ 148590 h 306347"/>
                  <a:gd name="connsiteX7" fmla="*/ 124575 w 154367"/>
                  <a:gd name="connsiteY7" fmla="*/ 140970 h 306347"/>
                  <a:gd name="connsiteX8" fmla="*/ 127115 w 154367"/>
                  <a:gd name="connsiteY8" fmla="*/ 134620 h 306347"/>
                  <a:gd name="connsiteX9" fmla="*/ 47105 w 154367"/>
                  <a:gd name="connsiteY9" fmla="*/ 0 h 306347"/>
                  <a:gd name="connsiteX10" fmla="*/ 36945 w 154367"/>
                  <a:gd name="connsiteY10" fmla="*/ 25400 h 306347"/>
                  <a:gd name="connsiteX11" fmla="*/ 5195 w 154367"/>
                  <a:gd name="connsiteY11" fmla="*/ 52070 h 306347"/>
                  <a:gd name="connsiteX12" fmla="*/ 20435 w 154367"/>
                  <a:gd name="connsiteY12" fmla="*/ 68580 h 306347"/>
                  <a:gd name="connsiteX13" fmla="*/ 19165 w 154367"/>
                  <a:gd name="connsiteY13" fmla="*/ 76200 h 306347"/>
                  <a:gd name="connsiteX14" fmla="*/ 2655 w 154367"/>
                  <a:gd name="connsiteY14" fmla="*/ 85090 h 306347"/>
                  <a:gd name="connsiteX15" fmla="*/ 1385 w 154367"/>
                  <a:gd name="connsiteY15" fmla="*/ 92710 h 306347"/>
                  <a:gd name="connsiteX16" fmla="*/ 53455 w 154367"/>
                  <a:gd name="connsiteY16" fmla="*/ 166370 h 306347"/>
                  <a:gd name="connsiteX17" fmla="*/ 50915 w 154367"/>
                  <a:gd name="connsiteY17" fmla="*/ 173990 h 306347"/>
                  <a:gd name="connsiteX18" fmla="*/ 40755 w 154367"/>
                  <a:gd name="connsiteY18" fmla="*/ 179070 h 306347"/>
                  <a:gd name="connsiteX19" fmla="*/ 39485 w 154367"/>
                  <a:gd name="connsiteY19" fmla="*/ 186690 h 306347"/>
                  <a:gd name="connsiteX20" fmla="*/ 146165 w 154367"/>
                  <a:gd name="connsiteY20" fmla="*/ 304800 h 306347"/>
                  <a:gd name="connsiteX21" fmla="*/ 153785 w 154367"/>
                  <a:gd name="connsiteY21" fmla="*/ 299720 h 306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54367" h="306347">
                    <a:moveTo>
                      <a:pt x="153785" y="295910"/>
                    </a:moveTo>
                    <a:lnTo>
                      <a:pt x="132195" y="246380"/>
                    </a:lnTo>
                    <a:cubicBezTo>
                      <a:pt x="132195" y="243840"/>
                      <a:pt x="132195" y="240030"/>
                      <a:pt x="136005" y="240030"/>
                    </a:cubicBezTo>
                    <a:lnTo>
                      <a:pt x="146165" y="240030"/>
                    </a:lnTo>
                    <a:cubicBezTo>
                      <a:pt x="149975" y="238760"/>
                      <a:pt x="151245" y="234950"/>
                      <a:pt x="149975" y="231140"/>
                    </a:cubicBezTo>
                    <a:lnTo>
                      <a:pt x="104255" y="154940"/>
                    </a:lnTo>
                    <a:cubicBezTo>
                      <a:pt x="102985" y="152400"/>
                      <a:pt x="104255" y="148590"/>
                      <a:pt x="106795" y="148590"/>
                    </a:cubicBezTo>
                    <a:lnTo>
                      <a:pt x="124575" y="140970"/>
                    </a:lnTo>
                    <a:cubicBezTo>
                      <a:pt x="127115" y="140970"/>
                      <a:pt x="128385" y="137160"/>
                      <a:pt x="127115" y="134620"/>
                    </a:cubicBezTo>
                    <a:lnTo>
                      <a:pt x="47105" y="0"/>
                    </a:lnTo>
                    <a:cubicBezTo>
                      <a:pt x="45835" y="8890"/>
                      <a:pt x="42025" y="17780"/>
                      <a:pt x="36945" y="25400"/>
                    </a:cubicBezTo>
                    <a:cubicBezTo>
                      <a:pt x="29325" y="38100"/>
                      <a:pt x="17895" y="46990"/>
                      <a:pt x="5195" y="52070"/>
                    </a:cubicBezTo>
                    <a:lnTo>
                      <a:pt x="20435" y="68580"/>
                    </a:lnTo>
                    <a:cubicBezTo>
                      <a:pt x="22975" y="71120"/>
                      <a:pt x="21705" y="74930"/>
                      <a:pt x="19165" y="76200"/>
                    </a:cubicBezTo>
                    <a:lnTo>
                      <a:pt x="2655" y="85090"/>
                    </a:lnTo>
                    <a:cubicBezTo>
                      <a:pt x="114" y="86360"/>
                      <a:pt x="-1155" y="90170"/>
                      <a:pt x="1385" y="92710"/>
                    </a:cubicBezTo>
                    <a:lnTo>
                      <a:pt x="53455" y="166370"/>
                    </a:lnTo>
                    <a:cubicBezTo>
                      <a:pt x="54725" y="168910"/>
                      <a:pt x="53455" y="172720"/>
                      <a:pt x="50915" y="173990"/>
                    </a:cubicBezTo>
                    <a:lnTo>
                      <a:pt x="40755" y="179070"/>
                    </a:lnTo>
                    <a:cubicBezTo>
                      <a:pt x="38215" y="180340"/>
                      <a:pt x="36945" y="184150"/>
                      <a:pt x="39485" y="186690"/>
                    </a:cubicBezTo>
                    <a:lnTo>
                      <a:pt x="146165" y="304800"/>
                    </a:lnTo>
                    <a:cubicBezTo>
                      <a:pt x="149975" y="308610"/>
                      <a:pt x="156325" y="304800"/>
                      <a:pt x="153785" y="299720"/>
                    </a:cubicBezTo>
                  </a:path>
                </a:pathLst>
              </a:custGeom>
              <a:solidFill>
                <a:srgbClr val="F1BB3E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6" name="Freeform 165">
                <a:extLst>
                  <a:ext uri="{FF2B5EF4-FFF2-40B4-BE49-F238E27FC236}">
                    <a16:creationId xmlns:a16="http://schemas.microsoft.com/office/drawing/2014/main" id="{533A7FE6-1D02-8060-2C98-085D2E7B66BD}"/>
                  </a:ext>
                </a:extLst>
              </p:cNvPr>
              <p:cNvSpPr/>
              <p:nvPr/>
            </p:nvSpPr>
            <p:spPr>
              <a:xfrm>
                <a:off x="-7313803" y="1664970"/>
                <a:ext cx="57329" cy="86359"/>
              </a:xfrm>
              <a:custGeom>
                <a:avLst/>
                <a:gdLst>
                  <a:gd name="connsiteX0" fmla="*/ 2540 w 57329"/>
                  <a:gd name="connsiteY0" fmla="*/ 86360 h 86359"/>
                  <a:gd name="connsiteX1" fmla="*/ 0 w 57329"/>
                  <a:gd name="connsiteY1" fmla="*/ 83820 h 86359"/>
                  <a:gd name="connsiteX2" fmla="*/ 1270 w 57329"/>
                  <a:gd name="connsiteY2" fmla="*/ 81280 h 86359"/>
                  <a:gd name="connsiteX3" fmla="*/ 43180 w 57329"/>
                  <a:gd name="connsiteY3" fmla="*/ 52070 h 86359"/>
                  <a:gd name="connsiteX4" fmla="*/ 52070 w 57329"/>
                  <a:gd name="connsiteY4" fmla="*/ 2540 h 86359"/>
                  <a:gd name="connsiteX5" fmla="*/ 53340 w 57329"/>
                  <a:gd name="connsiteY5" fmla="*/ 0 h 86359"/>
                  <a:gd name="connsiteX6" fmla="*/ 55880 w 57329"/>
                  <a:gd name="connsiteY6" fmla="*/ 1270 h 86359"/>
                  <a:gd name="connsiteX7" fmla="*/ 45720 w 57329"/>
                  <a:gd name="connsiteY7" fmla="*/ 54610 h 86359"/>
                  <a:gd name="connsiteX8" fmla="*/ 1270 w 57329"/>
                  <a:gd name="connsiteY8" fmla="*/ 86360 h 86359"/>
                  <a:gd name="connsiteX9" fmla="*/ 1270 w 57329"/>
                  <a:gd name="connsiteY9" fmla="*/ 86360 h 86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7329" h="86359">
                    <a:moveTo>
                      <a:pt x="2540" y="86360"/>
                    </a:moveTo>
                    <a:cubicBezTo>
                      <a:pt x="2540" y="86360"/>
                      <a:pt x="0" y="86360"/>
                      <a:pt x="0" y="83820"/>
                    </a:cubicBezTo>
                    <a:cubicBezTo>
                      <a:pt x="0" y="82550"/>
                      <a:pt x="0" y="81280"/>
                      <a:pt x="1270" y="81280"/>
                    </a:cubicBezTo>
                    <a:cubicBezTo>
                      <a:pt x="19050" y="77470"/>
                      <a:pt x="33020" y="67310"/>
                      <a:pt x="43180" y="52070"/>
                    </a:cubicBezTo>
                    <a:cubicBezTo>
                      <a:pt x="53340" y="36830"/>
                      <a:pt x="55880" y="19050"/>
                      <a:pt x="52070" y="2540"/>
                    </a:cubicBezTo>
                    <a:cubicBezTo>
                      <a:pt x="52070" y="1270"/>
                      <a:pt x="52070" y="0"/>
                      <a:pt x="53340" y="0"/>
                    </a:cubicBezTo>
                    <a:cubicBezTo>
                      <a:pt x="54610" y="0"/>
                      <a:pt x="55880" y="0"/>
                      <a:pt x="55880" y="1270"/>
                    </a:cubicBezTo>
                    <a:cubicBezTo>
                      <a:pt x="59690" y="20320"/>
                      <a:pt x="55880" y="39370"/>
                      <a:pt x="45720" y="54610"/>
                    </a:cubicBezTo>
                    <a:cubicBezTo>
                      <a:pt x="35560" y="71120"/>
                      <a:pt x="19050" y="81280"/>
                      <a:pt x="1270" y="86360"/>
                    </a:cubicBezTo>
                    <a:cubicBezTo>
                      <a:pt x="1270" y="86360"/>
                      <a:pt x="1270" y="86360"/>
                      <a:pt x="1270" y="86360"/>
                    </a:cubicBezTo>
                  </a:path>
                </a:pathLst>
              </a:custGeom>
              <a:solidFill>
                <a:srgbClr val="C7C8CA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67" name="Freeform 166">
              <a:extLst>
                <a:ext uri="{FF2B5EF4-FFF2-40B4-BE49-F238E27FC236}">
                  <a16:creationId xmlns:a16="http://schemas.microsoft.com/office/drawing/2014/main" id="{01C119D8-4361-E76D-D0FF-DA3B0C77DB61}"/>
                </a:ext>
              </a:extLst>
            </p:cNvPr>
            <p:cNvSpPr/>
            <p:nvPr/>
          </p:nvSpPr>
          <p:spPr>
            <a:xfrm>
              <a:off x="-7532244" y="1414780"/>
              <a:ext cx="727710" cy="727709"/>
            </a:xfrm>
            <a:custGeom>
              <a:avLst/>
              <a:gdLst>
                <a:gd name="connsiteX0" fmla="*/ 577850 w 727710"/>
                <a:gd name="connsiteY0" fmla="*/ 0 h 727709"/>
                <a:gd name="connsiteX1" fmla="*/ 149860 w 727710"/>
                <a:gd name="connsiteY1" fmla="*/ 0 h 727709"/>
                <a:gd name="connsiteX2" fmla="*/ 0 w 727710"/>
                <a:gd name="connsiteY2" fmla="*/ 149860 h 727709"/>
                <a:gd name="connsiteX3" fmla="*/ 0 w 727710"/>
                <a:gd name="connsiteY3" fmla="*/ 577850 h 727709"/>
                <a:gd name="connsiteX4" fmla="*/ 149860 w 727710"/>
                <a:gd name="connsiteY4" fmla="*/ 727710 h 727709"/>
                <a:gd name="connsiteX5" fmla="*/ 577850 w 727710"/>
                <a:gd name="connsiteY5" fmla="*/ 727710 h 727709"/>
                <a:gd name="connsiteX6" fmla="*/ 727710 w 727710"/>
                <a:gd name="connsiteY6" fmla="*/ 577850 h 727709"/>
                <a:gd name="connsiteX7" fmla="*/ 727710 w 727710"/>
                <a:gd name="connsiteY7" fmla="*/ 149860 h 727709"/>
                <a:gd name="connsiteX8" fmla="*/ 577850 w 727710"/>
                <a:gd name="connsiteY8" fmla="*/ 0 h 727709"/>
                <a:gd name="connsiteX9" fmla="*/ 577850 w 727710"/>
                <a:gd name="connsiteY9" fmla="*/ 46990 h 727709"/>
                <a:gd name="connsiteX10" fmla="*/ 680720 w 727710"/>
                <a:gd name="connsiteY10" fmla="*/ 149860 h 727709"/>
                <a:gd name="connsiteX11" fmla="*/ 680720 w 727710"/>
                <a:gd name="connsiteY11" fmla="*/ 577850 h 727709"/>
                <a:gd name="connsiteX12" fmla="*/ 668020 w 727710"/>
                <a:gd name="connsiteY12" fmla="*/ 628650 h 727709"/>
                <a:gd name="connsiteX13" fmla="*/ 99060 w 727710"/>
                <a:gd name="connsiteY13" fmla="*/ 59690 h 727709"/>
                <a:gd name="connsiteX14" fmla="*/ 149860 w 727710"/>
                <a:gd name="connsiteY14" fmla="*/ 46990 h 727709"/>
                <a:gd name="connsiteX15" fmla="*/ 577850 w 727710"/>
                <a:gd name="connsiteY15" fmla="*/ 46990 h 727709"/>
                <a:gd name="connsiteX16" fmla="*/ 149860 w 727710"/>
                <a:gd name="connsiteY16" fmla="*/ 681990 h 727709"/>
                <a:gd name="connsiteX17" fmla="*/ 46990 w 727710"/>
                <a:gd name="connsiteY17" fmla="*/ 579120 h 727709"/>
                <a:gd name="connsiteX18" fmla="*/ 46990 w 727710"/>
                <a:gd name="connsiteY18" fmla="*/ 151130 h 727709"/>
                <a:gd name="connsiteX19" fmla="*/ 59690 w 727710"/>
                <a:gd name="connsiteY19" fmla="*/ 100330 h 727709"/>
                <a:gd name="connsiteX20" fmla="*/ 628650 w 727710"/>
                <a:gd name="connsiteY20" fmla="*/ 669290 h 727709"/>
                <a:gd name="connsiteX21" fmla="*/ 577850 w 727710"/>
                <a:gd name="connsiteY21" fmla="*/ 681990 h 727709"/>
                <a:gd name="connsiteX22" fmla="*/ 149860 w 727710"/>
                <a:gd name="connsiteY22" fmla="*/ 681990 h 727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27710" h="727709">
                  <a:moveTo>
                    <a:pt x="577850" y="0"/>
                  </a:moveTo>
                  <a:lnTo>
                    <a:pt x="149860" y="0"/>
                  </a:lnTo>
                  <a:cubicBezTo>
                    <a:pt x="67310" y="0"/>
                    <a:pt x="0" y="67310"/>
                    <a:pt x="0" y="149860"/>
                  </a:cubicBezTo>
                  <a:lnTo>
                    <a:pt x="0" y="577850"/>
                  </a:lnTo>
                  <a:cubicBezTo>
                    <a:pt x="0" y="660400"/>
                    <a:pt x="67310" y="727710"/>
                    <a:pt x="149860" y="727710"/>
                  </a:cubicBezTo>
                  <a:lnTo>
                    <a:pt x="577850" y="727710"/>
                  </a:lnTo>
                  <a:cubicBezTo>
                    <a:pt x="660400" y="727710"/>
                    <a:pt x="727710" y="660400"/>
                    <a:pt x="727710" y="577850"/>
                  </a:cubicBezTo>
                  <a:lnTo>
                    <a:pt x="727710" y="149860"/>
                  </a:lnTo>
                  <a:cubicBezTo>
                    <a:pt x="727710" y="67310"/>
                    <a:pt x="660400" y="0"/>
                    <a:pt x="577850" y="0"/>
                  </a:cubicBezTo>
                  <a:close/>
                  <a:moveTo>
                    <a:pt x="577850" y="46990"/>
                  </a:moveTo>
                  <a:cubicBezTo>
                    <a:pt x="635000" y="46990"/>
                    <a:pt x="680720" y="92710"/>
                    <a:pt x="680720" y="149860"/>
                  </a:cubicBezTo>
                  <a:lnTo>
                    <a:pt x="680720" y="577850"/>
                  </a:lnTo>
                  <a:cubicBezTo>
                    <a:pt x="680720" y="595630"/>
                    <a:pt x="675640" y="613410"/>
                    <a:pt x="668020" y="628650"/>
                  </a:cubicBezTo>
                  <a:lnTo>
                    <a:pt x="99060" y="59690"/>
                  </a:lnTo>
                  <a:cubicBezTo>
                    <a:pt x="114300" y="50800"/>
                    <a:pt x="130810" y="46990"/>
                    <a:pt x="149860" y="46990"/>
                  </a:cubicBezTo>
                  <a:lnTo>
                    <a:pt x="577850" y="46990"/>
                  </a:lnTo>
                  <a:close/>
                  <a:moveTo>
                    <a:pt x="149860" y="681990"/>
                  </a:moveTo>
                  <a:cubicBezTo>
                    <a:pt x="92710" y="681990"/>
                    <a:pt x="46990" y="636270"/>
                    <a:pt x="46990" y="579120"/>
                  </a:cubicBezTo>
                  <a:lnTo>
                    <a:pt x="46990" y="151130"/>
                  </a:lnTo>
                  <a:cubicBezTo>
                    <a:pt x="46990" y="133350"/>
                    <a:pt x="52070" y="115570"/>
                    <a:pt x="59690" y="100330"/>
                  </a:cubicBezTo>
                  <a:lnTo>
                    <a:pt x="628650" y="669290"/>
                  </a:lnTo>
                  <a:cubicBezTo>
                    <a:pt x="613410" y="678180"/>
                    <a:pt x="596900" y="681990"/>
                    <a:pt x="577850" y="681990"/>
                  </a:cubicBezTo>
                  <a:lnTo>
                    <a:pt x="149860" y="681990"/>
                  </a:lnTo>
                  <a:close/>
                </a:path>
              </a:pathLst>
            </a:custGeom>
            <a:solidFill>
              <a:srgbClr val="661B13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D97AD51E-0ED9-C0ED-4486-E24413F722D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253276" y="1628191"/>
            <a:ext cx="589296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>
                <a:solidFill>
                  <a:schemeClr val="bg1"/>
                </a:solidFill>
                <a:effectLst/>
              </a:rPr>
              <a:t>That means no one can do any of these things just because you spoke up.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68B340-1E8C-0CF5-64CA-99CE158C9E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276703" y="2108019"/>
            <a:ext cx="6209591" cy="613462"/>
          </a:xfrm>
          <a:prstGeom prst="rect">
            <a:avLst/>
          </a:prstGeom>
          <a:noFill/>
        </p:spPr>
        <p:txBody>
          <a:bodyPr wrap="square" numCol="2" rtlCol="0">
            <a:noAutofit/>
          </a:bodyPr>
          <a:lstStyle/>
          <a:p>
            <a:pPr marL="102870" indent="-10287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1200">
                <a:effectLst/>
              </a:rPr>
              <a:t>Fire, demote, or reassign you</a:t>
            </a:r>
          </a:p>
          <a:p>
            <a:pPr marL="102870" indent="-10287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1200">
                <a:effectLst/>
              </a:rPr>
              <a:t>Bully, threaten, or mistreat you</a:t>
            </a:r>
          </a:p>
          <a:p>
            <a:pPr marL="102870" indent="-10287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1200">
                <a:effectLst/>
              </a:rPr>
              <a:t>Block a raise or promotion</a:t>
            </a:r>
          </a:p>
          <a:p>
            <a:pPr marL="102870" indent="-10287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1200">
                <a:effectLst/>
              </a:rPr>
              <a:t>Exclude or keep information from you</a:t>
            </a:r>
          </a:p>
          <a:p>
            <a:pPr marL="102870" indent="-10287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1200">
                <a:effectLst/>
              </a:rPr>
              <a:t>Give you a bad evaluation</a:t>
            </a:r>
          </a:p>
          <a:p>
            <a:pPr marL="102870" indent="-10287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1200">
                <a:effectLst/>
              </a:rPr>
              <a:t>Intentionally make false allegations about you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1900A6E0-FD54-46AF-A65C-1C81A0D02C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0911" y="3072129"/>
            <a:ext cx="6498589" cy="467360"/>
          </a:xfrm>
          <a:custGeom>
            <a:avLst/>
            <a:gdLst>
              <a:gd name="connsiteX0" fmla="*/ 0 w 6498589"/>
              <a:gd name="connsiteY0" fmla="*/ 0 h 467360"/>
              <a:gd name="connsiteX1" fmla="*/ 0 w 6498589"/>
              <a:gd name="connsiteY1" fmla="*/ 467360 h 467360"/>
              <a:gd name="connsiteX2" fmla="*/ 6346190 w 6498589"/>
              <a:gd name="connsiteY2" fmla="*/ 467360 h 467360"/>
              <a:gd name="connsiteX3" fmla="*/ 6498590 w 6498589"/>
              <a:gd name="connsiteY3" fmla="*/ 314960 h 467360"/>
              <a:gd name="connsiteX4" fmla="*/ 6498590 w 6498589"/>
              <a:gd name="connsiteY4" fmla="*/ 153670 h 467360"/>
              <a:gd name="connsiteX5" fmla="*/ 6346190 w 6498589"/>
              <a:gd name="connsiteY5" fmla="*/ 1270 h 467360"/>
              <a:gd name="connsiteX6" fmla="*/ 0 w 6498589"/>
              <a:gd name="connsiteY6" fmla="*/ 1270 h 467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498589" h="467360">
                <a:moveTo>
                  <a:pt x="0" y="0"/>
                </a:moveTo>
                <a:lnTo>
                  <a:pt x="0" y="467360"/>
                </a:lnTo>
                <a:lnTo>
                  <a:pt x="6346190" y="467360"/>
                </a:lnTo>
                <a:cubicBezTo>
                  <a:pt x="6430010" y="467360"/>
                  <a:pt x="6498590" y="398780"/>
                  <a:pt x="6498590" y="314960"/>
                </a:cubicBezTo>
                <a:lnTo>
                  <a:pt x="6498590" y="153670"/>
                </a:lnTo>
                <a:cubicBezTo>
                  <a:pt x="6498590" y="69850"/>
                  <a:pt x="6430010" y="1270"/>
                  <a:pt x="6346190" y="1270"/>
                </a:cubicBezTo>
                <a:lnTo>
                  <a:pt x="0" y="1270"/>
                </a:lnTo>
                <a:close/>
              </a:path>
            </a:pathLst>
          </a:custGeom>
          <a:solidFill>
            <a:srgbClr val="0F76BB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84" name="Graphic 4">
            <a:extLst>
              <a:ext uri="{FF2B5EF4-FFF2-40B4-BE49-F238E27FC236}">
                <a16:creationId xmlns:a16="http://schemas.microsoft.com/office/drawing/2014/main" id="{A02830E4-DC1C-3DE9-3D01-17FB1F392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42900" y="2901950"/>
            <a:ext cx="816610" cy="816610"/>
            <a:chOff x="-7576694" y="2901950"/>
            <a:chExt cx="816610" cy="816610"/>
          </a:xfrm>
        </p:grpSpPr>
        <p:sp>
          <p:nvSpPr>
            <p:cNvPr id="185" name="Freeform 184">
              <a:extLst>
                <a:ext uri="{FF2B5EF4-FFF2-40B4-BE49-F238E27FC236}">
                  <a16:creationId xmlns:a16="http://schemas.microsoft.com/office/drawing/2014/main" id="{E5E4BB9A-791C-B9FA-6931-7F6674C6BB39}"/>
                </a:ext>
              </a:extLst>
            </p:cNvPr>
            <p:cNvSpPr/>
            <p:nvPr/>
          </p:nvSpPr>
          <p:spPr>
            <a:xfrm>
              <a:off x="-7576694" y="2901950"/>
              <a:ext cx="816610" cy="816610"/>
            </a:xfrm>
            <a:custGeom>
              <a:avLst/>
              <a:gdLst>
                <a:gd name="connsiteX0" fmla="*/ 645160 w 816610"/>
                <a:gd name="connsiteY0" fmla="*/ 0 h 816610"/>
                <a:gd name="connsiteX1" fmla="*/ 816610 w 816610"/>
                <a:gd name="connsiteY1" fmla="*/ 171450 h 816610"/>
                <a:gd name="connsiteX2" fmla="*/ 816610 w 816610"/>
                <a:gd name="connsiteY2" fmla="*/ 645160 h 816610"/>
                <a:gd name="connsiteX3" fmla="*/ 645160 w 816610"/>
                <a:gd name="connsiteY3" fmla="*/ 816610 h 816610"/>
                <a:gd name="connsiteX4" fmla="*/ 171450 w 816610"/>
                <a:gd name="connsiteY4" fmla="*/ 816610 h 816610"/>
                <a:gd name="connsiteX5" fmla="*/ 0 w 816610"/>
                <a:gd name="connsiteY5" fmla="*/ 645160 h 816610"/>
                <a:gd name="connsiteX6" fmla="*/ 0 w 816610"/>
                <a:gd name="connsiteY6" fmla="*/ 171450 h 816610"/>
                <a:gd name="connsiteX7" fmla="*/ 171450 w 816610"/>
                <a:gd name="connsiteY7" fmla="*/ 0 h 816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16610" h="816610">
                  <a:moveTo>
                    <a:pt x="645160" y="0"/>
                  </a:moveTo>
                  <a:cubicBezTo>
                    <a:pt x="739849" y="0"/>
                    <a:pt x="816610" y="76761"/>
                    <a:pt x="816610" y="171450"/>
                  </a:cubicBezTo>
                  <a:lnTo>
                    <a:pt x="816610" y="645160"/>
                  </a:lnTo>
                  <a:cubicBezTo>
                    <a:pt x="816610" y="739849"/>
                    <a:pt x="739849" y="816610"/>
                    <a:pt x="645160" y="816610"/>
                  </a:cubicBezTo>
                  <a:lnTo>
                    <a:pt x="171450" y="816610"/>
                  </a:lnTo>
                  <a:cubicBezTo>
                    <a:pt x="76761" y="816610"/>
                    <a:pt x="0" y="739849"/>
                    <a:pt x="0" y="645160"/>
                  </a:cubicBezTo>
                  <a:lnTo>
                    <a:pt x="0" y="171450"/>
                  </a:lnTo>
                  <a:cubicBezTo>
                    <a:pt x="0" y="76761"/>
                    <a:pt x="76761" y="0"/>
                    <a:pt x="171450" y="0"/>
                  </a:cubicBezTo>
                  <a:close/>
                </a:path>
              </a:pathLst>
            </a:custGeom>
            <a:solidFill>
              <a:srgbClr val="30618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" name="Freeform 185">
              <a:extLst>
                <a:ext uri="{FF2B5EF4-FFF2-40B4-BE49-F238E27FC236}">
                  <a16:creationId xmlns:a16="http://schemas.microsoft.com/office/drawing/2014/main" id="{DF0FFCED-9B76-4FF4-AE29-28AE2A2C0FF0}"/>
                </a:ext>
              </a:extLst>
            </p:cNvPr>
            <p:cNvSpPr/>
            <p:nvPr/>
          </p:nvSpPr>
          <p:spPr>
            <a:xfrm>
              <a:off x="-7235290" y="3033594"/>
              <a:ext cx="330585" cy="448226"/>
            </a:xfrm>
            <a:custGeom>
              <a:avLst/>
              <a:gdLst>
                <a:gd name="connsiteX0" fmla="*/ 75156 w 330585"/>
                <a:gd name="connsiteY0" fmla="*/ 49965 h 448226"/>
                <a:gd name="connsiteX1" fmla="*/ 137386 w 330585"/>
                <a:gd name="connsiteY1" fmla="*/ 435 h 448226"/>
                <a:gd name="connsiteX2" fmla="*/ 185646 w 330585"/>
                <a:gd name="connsiteY2" fmla="*/ 63935 h 448226"/>
                <a:gd name="connsiteX3" fmla="*/ 123416 w 330585"/>
                <a:gd name="connsiteY3" fmla="*/ 113465 h 448226"/>
                <a:gd name="connsiteX4" fmla="*/ 75156 w 330585"/>
                <a:gd name="connsiteY4" fmla="*/ 49965 h 448226"/>
                <a:gd name="connsiteX5" fmla="*/ 277086 w 330585"/>
                <a:gd name="connsiteY5" fmla="*/ 326825 h 448226"/>
                <a:gd name="connsiteX6" fmla="*/ 251686 w 330585"/>
                <a:gd name="connsiteY6" fmla="*/ 226495 h 448226"/>
                <a:gd name="connsiteX7" fmla="*/ 242796 w 330585"/>
                <a:gd name="connsiteY7" fmla="*/ 187125 h 448226"/>
                <a:gd name="connsiteX8" fmla="*/ 246606 w 330585"/>
                <a:gd name="connsiteY8" fmla="*/ 187125 h 448226"/>
                <a:gd name="connsiteX9" fmla="*/ 294866 w 330585"/>
                <a:gd name="connsiteY9" fmla="*/ 250625 h 448226"/>
                <a:gd name="connsiteX10" fmla="*/ 322806 w 330585"/>
                <a:gd name="connsiteY10" fmla="*/ 254435 h 448226"/>
                <a:gd name="connsiteX11" fmla="*/ 326616 w 330585"/>
                <a:gd name="connsiteY11" fmla="*/ 225225 h 448226"/>
                <a:gd name="connsiteX12" fmla="*/ 275816 w 330585"/>
                <a:gd name="connsiteY12" fmla="*/ 160455 h 448226"/>
                <a:gd name="connsiteX13" fmla="*/ 272006 w 330585"/>
                <a:gd name="connsiteY13" fmla="*/ 156645 h 448226"/>
                <a:gd name="connsiteX14" fmla="*/ 263116 w 330585"/>
                <a:gd name="connsiteY14" fmla="*/ 151565 h 448226"/>
                <a:gd name="connsiteX15" fmla="*/ 202156 w 330585"/>
                <a:gd name="connsiteY15" fmla="*/ 126165 h 448226"/>
                <a:gd name="connsiteX16" fmla="*/ 197076 w 330585"/>
                <a:gd name="connsiteY16" fmla="*/ 122355 h 448226"/>
                <a:gd name="connsiteX17" fmla="*/ 178026 w 330585"/>
                <a:gd name="connsiteY17" fmla="*/ 113465 h 448226"/>
                <a:gd name="connsiteX18" fmla="*/ 153896 w 330585"/>
                <a:gd name="connsiteY18" fmla="*/ 113465 h 448226"/>
                <a:gd name="connsiteX19" fmla="*/ 123416 w 330585"/>
                <a:gd name="connsiteY19" fmla="*/ 146485 h 448226"/>
                <a:gd name="connsiteX20" fmla="*/ 92936 w 330585"/>
                <a:gd name="connsiteY20" fmla="*/ 202365 h 448226"/>
                <a:gd name="connsiteX21" fmla="*/ 12926 w 330585"/>
                <a:gd name="connsiteY21" fmla="*/ 243005 h 448226"/>
                <a:gd name="connsiteX22" fmla="*/ 2766 w 330585"/>
                <a:gd name="connsiteY22" fmla="*/ 274755 h 448226"/>
                <a:gd name="connsiteX23" fmla="*/ 33246 w 330585"/>
                <a:gd name="connsiteY23" fmla="*/ 284915 h 448226"/>
                <a:gd name="connsiteX24" fmla="*/ 117066 w 330585"/>
                <a:gd name="connsiteY24" fmla="*/ 243005 h 448226"/>
                <a:gd name="connsiteX25" fmla="*/ 122146 w 330585"/>
                <a:gd name="connsiteY25" fmla="*/ 239195 h 448226"/>
                <a:gd name="connsiteX26" fmla="*/ 129766 w 330585"/>
                <a:gd name="connsiteY26" fmla="*/ 230305 h 448226"/>
                <a:gd name="connsiteX27" fmla="*/ 158976 w 330585"/>
                <a:gd name="connsiteY27" fmla="*/ 185855 h 448226"/>
                <a:gd name="connsiteX28" fmla="*/ 146276 w 330585"/>
                <a:gd name="connsiteY28" fmla="*/ 220145 h 448226"/>
                <a:gd name="connsiteX29" fmla="*/ 146276 w 330585"/>
                <a:gd name="connsiteY29" fmla="*/ 221415 h 448226"/>
                <a:gd name="connsiteX30" fmla="*/ 150086 w 330585"/>
                <a:gd name="connsiteY30" fmla="*/ 229035 h 448226"/>
                <a:gd name="connsiteX31" fmla="*/ 175486 w 330585"/>
                <a:gd name="connsiteY31" fmla="*/ 287455 h 448226"/>
                <a:gd name="connsiteX32" fmla="*/ 100556 w 330585"/>
                <a:gd name="connsiteY32" fmla="*/ 373815 h 448226"/>
                <a:gd name="connsiteX33" fmla="*/ 142466 w 330585"/>
                <a:gd name="connsiteY33" fmla="*/ 430965 h 448226"/>
                <a:gd name="connsiteX34" fmla="*/ 193266 w 330585"/>
                <a:gd name="connsiteY34" fmla="*/ 425885 h 448226"/>
                <a:gd name="connsiteX35" fmla="*/ 150086 w 330585"/>
                <a:gd name="connsiteY35" fmla="*/ 363655 h 448226"/>
                <a:gd name="connsiteX36" fmla="*/ 197076 w 330585"/>
                <a:gd name="connsiteY36" fmla="*/ 326825 h 448226"/>
                <a:gd name="connsiteX37" fmla="*/ 213586 w 330585"/>
                <a:gd name="connsiteY37" fmla="*/ 321745 h 448226"/>
                <a:gd name="connsiteX38" fmla="*/ 236446 w 330585"/>
                <a:gd name="connsiteY38" fmla="*/ 375085 h 448226"/>
                <a:gd name="connsiteX39" fmla="*/ 251686 w 330585"/>
                <a:gd name="connsiteY39" fmla="*/ 394135 h 448226"/>
                <a:gd name="connsiteX40" fmla="*/ 251686 w 330585"/>
                <a:gd name="connsiteY40" fmla="*/ 394135 h 448226"/>
                <a:gd name="connsiteX41" fmla="*/ 251686 w 330585"/>
                <a:gd name="connsiteY41" fmla="*/ 394135 h 448226"/>
                <a:gd name="connsiteX42" fmla="*/ 289786 w 330585"/>
                <a:gd name="connsiteY42" fmla="*/ 438585 h 448226"/>
                <a:gd name="connsiteX43" fmla="*/ 320266 w 330585"/>
                <a:gd name="connsiteY43" fmla="*/ 430965 h 448226"/>
                <a:gd name="connsiteX44" fmla="*/ 278356 w 330585"/>
                <a:gd name="connsiteY44" fmla="*/ 345875 h 448226"/>
                <a:gd name="connsiteX45" fmla="*/ 273276 w 330585"/>
                <a:gd name="connsiteY45" fmla="*/ 323015 h 4482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330585" h="448226">
                  <a:moveTo>
                    <a:pt x="75156" y="49965"/>
                  </a:moveTo>
                  <a:cubicBezTo>
                    <a:pt x="78966" y="18215"/>
                    <a:pt x="106906" y="-3375"/>
                    <a:pt x="137386" y="435"/>
                  </a:cubicBezTo>
                  <a:cubicBezTo>
                    <a:pt x="167866" y="4245"/>
                    <a:pt x="189456" y="33455"/>
                    <a:pt x="185646" y="63935"/>
                  </a:cubicBezTo>
                  <a:cubicBezTo>
                    <a:pt x="181836" y="95685"/>
                    <a:pt x="153896" y="117275"/>
                    <a:pt x="123416" y="113465"/>
                  </a:cubicBezTo>
                  <a:cubicBezTo>
                    <a:pt x="92936" y="109655"/>
                    <a:pt x="71346" y="80445"/>
                    <a:pt x="75156" y="49965"/>
                  </a:cubicBezTo>
                  <a:close/>
                  <a:moveTo>
                    <a:pt x="277086" y="326825"/>
                  </a:moveTo>
                  <a:cubicBezTo>
                    <a:pt x="273276" y="295075"/>
                    <a:pt x="265656" y="249355"/>
                    <a:pt x="251686" y="226495"/>
                  </a:cubicBezTo>
                  <a:cubicBezTo>
                    <a:pt x="250416" y="218875"/>
                    <a:pt x="247876" y="203635"/>
                    <a:pt x="242796" y="187125"/>
                  </a:cubicBezTo>
                  <a:lnTo>
                    <a:pt x="246606" y="187125"/>
                  </a:lnTo>
                  <a:cubicBezTo>
                    <a:pt x="246606" y="187125"/>
                    <a:pt x="294866" y="250625"/>
                    <a:pt x="294866" y="250625"/>
                  </a:cubicBezTo>
                  <a:cubicBezTo>
                    <a:pt x="301216" y="259515"/>
                    <a:pt x="313916" y="260785"/>
                    <a:pt x="322806" y="254435"/>
                  </a:cubicBezTo>
                  <a:cubicBezTo>
                    <a:pt x="331696" y="248085"/>
                    <a:pt x="332966" y="234115"/>
                    <a:pt x="326616" y="225225"/>
                  </a:cubicBezTo>
                  <a:lnTo>
                    <a:pt x="275816" y="160455"/>
                  </a:lnTo>
                  <a:cubicBezTo>
                    <a:pt x="275816" y="159185"/>
                    <a:pt x="273276" y="157915"/>
                    <a:pt x="272006" y="156645"/>
                  </a:cubicBezTo>
                  <a:cubicBezTo>
                    <a:pt x="269466" y="154105"/>
                    <a:pt x="266926" y="152835"/>
                    <a:pt x="263116" y="151565"/>
                  </a:cubicBezTo>
                  <a:lnTo>
                    <a:pt x="202156" y="126165"/>
                  </a:lnTo>
                  <a:cubicBezTo>
                    <a:pt x="200886" y="124895"/>
                    <a:pt x="198346" y="123625"/>
                    <a:pt x="197076" y="122355"/>
                  </a:cubicBezTo>
                  <a:cubicBezTo>
                    <a:pt x="191996" y="118545"/>
                    <a:pt x="186916" y="116005"/>
                    <a:pt x="178026" y="113465"/>
                  </a:cubicBezTo>
                  <a:cubicBezTo>
                    <a:pt x="171676" y="112195"/>
                    <a:pt x="157706" y="113465"/>
                    <a:pt x="153896" y="113465"/>
                  </a:cubicBezTo>
                  <a:cubicBezTo>
                    <a:pt x="133576" y="121085"/>
                    <a:pt x="124686" y="132515"/>
                    <a:pt x="123416" y="146485"/>
                  </a:cubicBezTo>
                  <a:lnTo>
                    <a:pt x="92936" y="202365"/>
                  </a:lnTo>
                  <a:lnTo>
                    <a:pt x="12926" y="243005"/>
                  </a:lnTo>
                  <a:cubicBezTo>
                    <a:pt x="1496" y="249355"/>
                    <a:pt x="-3584" y="263325"/>
                    <a:pt x="2766" y="274755"/>
                  </a:cubicBezTo>
                  <a:cubicBezTo>
                    <a:pt x="7846" y="286185"/>
                    <a:pt x="21816" y="291265"/>
                    <a:pt x="33246" y="284915"/>
                  </a:cubicBezTo>
                  <a:lnTo>
                    <a:pt x="117066" y="243005"/>
                  </a:lnTo>
                  <a:cubicBezTo>
                    <a:pt x="119606" y="243005"/>
                    <a:pt x="120876" y="240465"/>
                    <a:pt x="122146" y="239195"/>
                  </a:cubicBezTo>
                  <a:cubicBezTo>
                    <a:pt x="124686" y="236655"/>
                    <a:pt x="128496" y="234115"/>
                    <a:pt x="129766" y="230305"/>
                  </a:cubicBezTo>
                  <a:lnTo>
                    <a:pt x="158976" y="185855"/>
                  </a:lnTo>
                  <a:lnTo>
                    <a:pt x="146276" y="220145"/>
                  </a:lnTo>
                  <a:cubicBezTo>
                    <a:pt x="146276" y="220145"/>
                    <a:pt x="146276" y="220145"/>
                    <a:pt x="146276" y="221415"/>
                  </a:cubicBezTo>
                  <a:lnTo>
                    <a:pt x="150086" y="229035"/>
                  </a:lnTo>
                  <a:cubicBezTo>
                    <a:pt x="161516" y="249355"/>
                    <a:pt x="175486" y="287455"/>
                    <a:pt x="175486" y="287455"/>
                  </a:cubicBezTo>
                  <a:cubicBezTo>
                    <a:pt x="175486" y="287455"/>
                    <a:pt x="85316" y="343335"/>
                    <a:pt x="100556" y="373815"/>
                  </a:cubicBezTo>
                  <a:cubicBezTo>
                    <a:pt x="117066" y="405565"/>
                    <a:pt x="141196" y="429695"/>
                    <a:pt x="142466" y="430965"/>
                  </a:cubicBezTo>
                  <a:cubicBezTo>
                    <a:pt x="169136" y="463985"/>
                    <a:pt x="191996" y="442395"/>
                    <a:pt x="193266" y="425885"/>
                  </a:cubicBezTo>
                  <a:cubicBezTo>
                    <a:pt x="193266" y="411915"/>
                    <a:pt x="150086" y="363655"/>
                    <a:pt x="150086" y="363655"/>
                  </a:cubicBezTo>
                  <a:cubicBezTo>
                    <a:pt x="150086" y="363655"/>
                    <a:pt x="191996" y="333175"/>
                    <a:pt x="197076" y="326825"/>
                  </a:cubicBezTo>
                  <a:cubicBezTo>
                    <a:pt x="207236" y="316665"/>
                    <a:pt x="211046" y="311585"/>
                    <a:pt x="213586" y="321745"/>
                  </a:cubicBezTo>
                  <a:cubicBezTo>
                    <a:pt x="214856" y="328095"/>
                    <a:pt x="228826" y="362385"/>
                    <a:pt x="236446" y="375085"/>
                  </a:cubicBezTo>
                  <a:cubicBezTo>
                    <a:pt x="238986" y="380165"/>
                    <a:pt x="247876" y="390325"/>
                    <a:pt x="251686" y="394135"/>
                  </a:cubicBezTo>
                  <a:lnTo>
                    <a:pt x="251686" y="394135"/>
                  </a:lnTo>
                  <a:cubicBezTo>
                    <a:pt x="251686" y="394135"/>
                    <a:pt x="251686" y="394135"/>
                    <a:pt x="251686" y="394135"/>
                  </a:cubicBezTo>
                  <a:cubicBezTo>
                    <a:pt x="263116" y="406835"/>
                    <a:pt x="283436" y="434775"/>
                    <a:pt x="289786" y="438585"/>
                  </a:cubicBezTo>
                  <a:cubicBezTo>
                    <a:pt x="306296" y="450015"/>
                    <a:pt x="320266" y="430965"/>
                    <a:pt x="320266" y="430965"/>
                  </a:cubicBezTo>
                  <a:cubicBezTo>
                    <a:pt x="336776" y="408105"/>
                    <a:pt x="278356" y="345875"/>
                    <a:pt x="278356" y="345875"/>
                  </a:cubicBezTo>
                  <a:lnTo>
                    <a:pt x="273276" y="323015"/>
                  </a:lnTo>
                  <a:close/>
                </a:path>
              </a:pathLst>
            </a:custGeom>
            <a:solidFill>
              <a:srgbClr val="F1BB3E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87" name="Graphic 4">
              <a:extLst>
                <a:ext uri="{FF2B5EF4-FFF2-40B4-BE49-F238E27FC236}">
                  <a16:creationId xmlns:a16="http://schemas.microsoft.com/office/drawing/2014/main" id="{C272283A-E58A-F679-A922-F5F919E25F3D}"/>
                </a:ext>
              </a:extLst>
            </p:cNvPr>
            <p:cNvGrpSpPr/>
            <p:nvPr/>
          </p:nvGrpSpPr>
          <p:grpSpPr>
            <a:xfrm>
              <a:off x="-7364603" y="3465829"/>
              <a:ext cx="604520" cy="251460"/>
              <a:chOff x="-7364603" y="3465829"/>
              <a:chExt cx="604520" cy="251460"/>
            </a:xfrm>
          </p:grpSpPr>
          <p:sp>
            <p:nvSpPr>
              <p:cNvPr id="188" name="Freeform 187">
                <a:extLst>
                  <a:ext uri="{FF2B5EF4-FFF2-40B4-BE49-F238E27FC236}">
                    <a16:creationId xmlns:a16="http://schemas.microsoft.com/office/drawing/2014/main" id="{66B54760-F072-F624-5E80-C64BB9DAF8A2}"/>
                  </a:ext>
                </a:extLst>
              </p:cNvPr>
              <p:cNvSpPr/>
              <p:nvPr/>
            </p:nvSpPr>
            <p:spPr>
              <a:xfrm>
                <a:off x="-7363334" y="3465829"/>
                <a:ext cx="603250" cy="251460"/>
              </a:xfrm>
              <a:custGeom>
                <a:avLst/>
                <a:gdLst>
                  <a:gd name="connsiteX0" fmla="*/ 431800 w 603250"/>
                  <a:gd name="connsiteY0" fmla="*/ 251460 h 251460"/>
                  <a:gd name="connsiteX1" fmla="*/ 603250 w 603250"/>
                  <a:gd name="connsiteY1" fmla="*/ 80010 h 251460"/>
                  <a:gd name="connsiteX2" fmla="*/ 603250 w 603250"/>
                  <a:gd name="connsiteY2" fmla="*/ 0 h 251460"/>
                  <a:gd name="connsiteX3" fmla="*/ 218440 w 603250"/>
                  <a:gd name="connsiteY3" fmla="*/ 0 h 251460"/>
                  <a:gd name="connsiteX4" fmla="*/ 218440 w 603250"/>
                  <a:gd name="connsiteY4" fmla="*/ 105410 h 251460"/>
                  <a:gd name="connsiteX5" fmla="*/ 109220 w 603250"/>
                  <a:gd name="connsiteY5" fmla="*/ 105410 h 251460"/>
                  <a:gd name="connsiteX6" fmla="*/ 109220 w 603250"/>
                  <a:gd name="connsiteY6" fmla="*/ 219710 h 251460"/>
                  <a:gd name="connsiteX7" fmla="*/ 0 w 603250"/>
                  <a:gd name="connsiteY7" fmla="*/ 219710 h 251460"/>
                  <a:gd name="connsiteX8" fmla="*/ 0 w 603250"/>
                  <a:gd name="connsiteY8" fmla="*/ 251460 h 251460"/>
                  <a:gd name="connsiteX9" fmla="*/ 431800 w 603250"/>
                  <a:gd name="connsiteY9" fmla="*/ 251460 h 251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03250" h="251460">
                    <a:moveTo>
                      <a:pt x="431800" y="251460"/>
                    </a:moveTo>
                    <a:cubicBezTo>
                      <a:pt x="527050" y="251460"/>
                      <a:pt x="603250" y="175260"/>
                      <a:pt x="603250" y="80010"/>
                    </a:cubicBezTo>
                    <a:lnTo>
                      <a:pt x="603250" y="0"/>
                    </a:lnTo>
                    <a:lnTo>
                      <a:pt x="218440" y="0"/>
                    </a:lnTo>
                    <a:lnTo>
                      <a:pt x="218440" y="105410"/>
                    </a:lnTo>
                    <a:lnTo>
                      <a:pt x="109220" y="105410"/>
                    </a:lnTo>
                    <a:lnTo>
                      <a:pt x="109220" y="219710"/>
                    </a:lnTo>
                    <a:lnTo>
                      <a:pt x="0" y="219710"/>
                    </a:lnTo>
                    <a:lnTo>
                      <a:pt x="0" y="251460"/>
                    </a:lnTo>
                    <a:lnTo>
                      <a:pt x="431800" y="251460"/>
                    </a:lnTo>
                    <a:close/>
                  </a:path>
                </a:pathLst>
              </a:custGeom>
              <a:solidFill>
                <a:srgbClr val="C7C8CA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189" name="Graphic 4">
                <a:extLst>
                  <a:ext uri="{FF2B5EF4-FFF2-40B4-BE49-F238E27FC236}">
                    <a16:creationId xmlns:a16="http://schemas.microsoft.com/office/drawing/2014/main" id="{F29FFEAA-81BC-2128-659F-7526D45B15FA}"/>
                  </a:ext>
                </a:extLst>
              </p:cNvPr>
              <p:cNvGrpSpPr/>
              <p:nvPr/>
            </p:nvGrpSpPr>
            <p:grpSpPr>
              <a:xfrm>
                <a:off x="-7364603" y="3465829"/>
                <a:ext cx="604520" cy="247650"/>
                <a:chOff x="-7364603" y="3465829"/>
                <a:chExt cx="604520" cy="247650"/>
              </a:xfrm>
              <a:solidFill>
                <a:srgbClr val="DCDDDE"/>
              </a:solidFill>
            </p:grpSpPr>
            <p:sp>
              <p:nvSpPr>
                <p:cNvPr id="190" name="Freeform 189">
                  <a:extLst>
                    <a:ext uri="{FF2B5EF4-FFF2-40B4-BE49-F238E27FC236}">
                      <a16:creationId xmlns:a16="http://schemas.microsoft.com/office/drawing/2014/main" id="{EF651F11-11E1-5C11-0B86-A98B2C1B1B0E}"/>
                    </a:ext>
                  </a:extLst>
                </p:cNvPr>
                <p:cNvSpPr/>
                <p:nvPr/>
              </p:nvSpPr>
              <p:spPr>
                <a:xfrm>
                  <a:off x="-7254113" y="3571240"/>
                  <a:ext cx="201930" cy="29209"/>
                </a:xfrm>
                <a:custGeom>
                  <a:avLst/>
                  <a:gdLst>
                    <a:gd name="connsiteX0" fmla="*/ 201930 w 201930"/>
                    <a:gd name="connsiteY0" fmla="*/ 29210 h 29209"/>
                    <a:gd name="connsiteX1" fmla="*/ 109220 w 201930"/>
                    <a:gd name="connsiteY1" fmla="*/ 0 h 29209"/>
                    <a:gd name="connsiteX2" fmla="*/ 0 w 201930"/>
                    <a:gd name="connsiteY2" fmla="*/ 0 h 29209"/>
                    <a:gd name="connsiteX3" fmla="*/ 92710 w 201930"/>
                    <a:gd name="connsiteY3" fmla="*/ 29210 h 29209"/>
                    <a:gd name="connsiteX4" fmla="*/ 201930 w 201930"/>
                    <a:gd name="connsiteY4" fmla="*/ 29210 h 292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1930" h="29209">
                      <a:moveTo>
                        <a:pt x="201930" y="29210"/>
                      </a:moveTo>
                      <a:lnTo>
                        <a:pt x="109220" y="0"/>
                      </a:lnTo>
                      <a:lnTo>
                        <a:pt x="0" y="0"/>
                      </a:lnTo>
                      <a:lnTo>
                        <a:pt x="92710" y="29210"/>
                      </a:lnTo>
                      <a:lnTo>
                        <a:pt x="201930" y="29210"/>
                      </a:lnTo>
                      <a:close/>
                    </a:path>
                  </a:pathLst>
                </a:custGeom>
                <a:solidFill>
                  <a:srgbClr val="DCDDDE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1" name="Freeform 190">
                  <a:extLst>
                    <a:ext uri="{FF2B5EF4-FFF2-40B4-BE49-F238E27FC236}">
                      <a16:creationId xmlns:a16="http://schemas.microsoft.com/office/drawing/2014/main" id="{31537D8F-6B7E-0111-1C8D-2A6EC6399EBE}"/>
                    </a:ext>
                  </a:extLst>
                </p:cNvPr>
                <p:cNvSpPr/>
                <p:nvPr/>
              </p:nvSpPr>
              <p:spPr>
                <a:xfrm>
                  <a:off x="-7364603" y="3685540"/>
                  <a:ext cx="203200" cy="27939"/>
                </a:xfrm>
                <a:custGeom>
                  <a:avLst/>
                  <a:gdLst>
                    <a:gd name="connsiteX0" fmla="*/ 203200 w 203200"/>
                    <a:gd name="connsiteY0" fmla="*/ 27940 h 27939"/>
                    <a:gd name="connsiteX1" fmla="*/ 110490 w 203200"/>
                    <a:gd name="connsiteY1" fmla="*/ 0 h 27939"/>
                    <a:gd name="connsiteX2" fmla="*/ 0 w 203200"/>
                    <a:gd name="connsiteY2" fmla="*/ 0 h 27939"/>
                    <a:gd name="connsiteX3" fmla="*/ 93980 w 203200"/>
                    <a:gd name="connsiteY3" fmla="*/ 27940 h 27939"/>
                    <a:gd name="connsiteX4" fmla="*/ 203200 w 203200"/>
                    <a:gd name="connsiteY4" fmla="*/ 27940 h 279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3200" h="27939">
                      <a:moveTo>
                        <a:pt x="203200" y="27940"/>
                      </a:moveTo>
                      <a:lnTo>
                        <a:pt x="110490" y="0"/>
                      </a:lnTo>
                      <a:lnTo>
                        <a:pt x="0" y="0"/>
                      </a:lnTo>
                      <a:lnTo>
                        <a:pt x="93980" y="27940"/>
                      </a:lnTo>
                      <a:lnTo>
                        <a:pt x="203200" y="27940"/>
                      </a:lnTo>
                      <a:close/>
                    </a:path>
                  </a:pathLst>
                </a:custGeom>
                <a:solidFill>
                  <a:srgbClr val="DCDDDE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2" name="Freeform 191">
                  <a:extLst>
                    <a:ext uri="{FF2B5EF4-FFF2-40B4-BE49-F238E27FC236}">
                      <a16:creationId xmlns:a16="http://schemas.microsoft.com/office/drawing/2014/main" id="{C1C8D3FD-6182-08ED-6D6B-1F222062B121}"/>
                    </a:ext>
                  </a:extLst>
                </p:cNvPr>
                <p:cNvSpPr/>
                <p:nvPr/>
              </p:nvSpPr>
              <p:spPr>
                <a:xfrm>
                  <a:off x="-7144894" y="3465829"/>
                  <a:ext cx="384810" cy="29210"/>
                </a:xfrm>
                <a:custGeom>
                  <a:avLst/>
                  <a:gdLst>
                    <a:gd name="connsiteX0" fmla="*/ 384810 w 384810"/>
                    <a:gd name="connsiteY0" fmla="*/ 0 h 29210"/>
                    <a:gd name="connsiteX1" fmla="*/ 0 w 384810"/>
                    <a:gd name="connsiteY1" fmla="*/ 0 h 29210"/>
                    <a:gd name="connsiteX2" fmla="*/ 92710 w 384810"/>
                    <a:gd name="connsiteY2" fmla="*/ 29210 h 29210"/>
                    <a:gd name="connsiteX3" fmla="*/ 384810 w 384810"/>
                    <a:gd name="connsiteY3" fmla="*/ 29210 h 29210"/>
                    <a:gd name="connsiteX4" fmla="*/ 384810 w 384810"/>
                    <a:gd name="connsiteY4" fmla="*/ 0 h 29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84810" h="29210">
                      <a:moveTo>
                        <a:pt x="384810" y="0"/>
                      </a:moveTo>
                      <a:lnTo>
                        <a:pt x="0" y="0"/>
                      </a:lnTo>
                      <a:lnTo>
                        <a:pt x="92710" y="29210"/>
                      </a:lnTo>
                      <a:lnTo>
                        <a:pt x="384810" y="29210"/>
                      </a:lnTo>
                      <a:lnTo>
                        <a:pt x="384810" y="0"/>
                      </a:lnTo>
                      <a:close/>
                    </a:path>
                  </a:pathLst>
                </a:custGeom>
                <a:solidFill>
                  <a:srgbClr val="DCDDDE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93" name="Graphic 4">
              <a:extLst>
                <a:ext uri="{FF2B5EF4-FFF2-40B4-BE49-F238E27FC236}">
                  <a16:creationId xmlns:a16="http://schemas.microsoft.com/office/drawing/2014/main" id="{A7F2C322-74DD-3BF2-A192-C5AC4F45E64E}"/>
                </a:ext>
              </a:extLst>
            </p:cNvPr>
            <p:cNvGrpSpPr/>
            <p:nvPr/>
          </p:nvGrpSpPr>
          <p:grpSpPr>
            <a:xfrm>
              <a:off x="-7430550" y="3250766"/>
              <a:ext cx="226665" cy="466523"/>
              <a:chOff x="-7430550" y="3250766"/>
              <a:chExt cx="226665" cy="466523"/>
            </a:xfrm>
            <a:solidFill>
              <a:srgbClr val="E6972B"/>
            </a:solidFill>
          </p:grpSpPr>
          <p:sp>
            <p:nvSpPr>
              <p:cNvPr id="194" name="Freeform 193">
                <a:extLst>
                  <a:ext uri="{FF2B5EF4-FFF2-40B4-BE49-F238E27FC236}">
                    <a16:creationId xmlns:a16="http://schemas.microsoft.com/office/drawing/2014/main" id="{1D907D0C-3544-E493-947F-7AFFA2E194D0}"/>
                  </a:ext>
                </a:extLst>
              </p:cNvPr>
              <p:cNvSpPr/>
              <p:nvPr/>
            </p:nvSpPr>
            <p:spPr>
              <a:xfrm>
                <a:off x="-7430550" y="3250766"/>
                <a:ext cx="111573" cy="113896"/>
              </a:xfrm>
              <a:custGeom>
                <a:avLst/>
                <a:gdLst>
                  <a:gd name="connsiteX0" fmla="*/ 91347 w 111573"/>
                  <a:gd name="connsiteY0" fmla="*/ 100763 h 113896"/>
                  <a:gd name="connsiteX1" fmla="*/ 98967 w 111573"/>
                  <a:gd name="connsiteY1" fmla="*/ 20753 h 113896"/>
                  <a:gd name="connsiteX2" fmla="*/ 20227 w 111573"/>
                  <a:gd name="connsiteY2" fmla="*/ 13133 h 113896"/>
                  <a:gd name="connsiteX3" fmla="*/ 12607 w 111573"/>
                  <a:gd name="connsiteY3" fmla="*/ 93143 h 113896"/>
                  <a:gd name="connsiteX4" fmla="*/ 91347 w 111573"/>
                  <a:gd name="connsiteY4" fmla="*/ 100763 h 113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573" h="113896">
                    <a:moveTo>
                      <a:pt x="91347" y="100763"/>
                    </a:moveTo>
                    <a:cubicBezTo>
                      <a:pt x="115477" y="80443"/>
                      <a:pt x="118017" y="44883"/>
                      <a:pt x="98967" y="20753"/>
                    </a:cubicBezTo>
                    <a:cubicBezTo>
                      <a:pt x="79917" y="-3377"/>
                      <a:pt x="44357" y="-7187"/>
                      <a:pt x="20227" y="13133"/>
                    </a:cubicBezTo>
                    <a:cubicBezTo>
                      <a:pt x="-3903" y="33453"/>
                      <a:pt x="-6443" y="69013"/>
                      <a:pt x="12607" y="93143"/>
                    </a:cubicBezTo>
                    <a:cubicBezTo>
                      <a:pt x="31657" y="117273"/>
                      <a:pt x="67217" y="121083"/>
                      <a:pt x="91347" y="100763"/>
                    </a:cubicBezTo>
                    <a:close/>
                  </a:path>
                </a:pathLst>
              </a:custGeom>
              <a:solidFill>
                <a:srgbClr val="E6972B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5" name="Freeform 194">
                <a:extLst>
                  <a:ext uri="{FF2B5EF4-FFF2-40B4-BE49-F238E27FC236}">
                    <a16:creationId xmlns:a16="http://schemas.microsoft.com/office/drawing/2014/main" id="{074B1BC2-1884-E394-4434-9720CFB74F02}"/>
                  </a:ext>
                </a:extLst>
              </p:cNvPr>
              <p:cNvSpPr/>
              <p:nvPr/>
            </p:nvSpPr>
            <p:spPr>
              <a:xfrm>
                <a:off x="-7406252" y="3279733"/>
                <a:ext cx="202367" cy="437556"/>
              </a:xfrm>
              <a:custGeom>
                <a:avLst/>
                <a:gdLst>
                  <a:gd name="connsiteX0" fmla="*/ 163569 w 202367"/>
                  <a:gd name="connsiteY0" fmla="*/ 118787 h 437556"/>
                  <a:gd name="connsiteX1" fmla="*/ 200399 w 202367"/>
                  <a:gd name="connsiteY1" fmla="*/ 32427 h 437556"/>
                  <a:gd name="connsiteX2" fmla="*/ 188969 w 202367"/>
                  <a:gd name="connsiteY2" fmla="*/ 1947 h 437556"/>
                  <a:gd name="connsiteX3" fmla="*/ 158489 w 202367"/>
                  <a:gd name="connsiteY3" fmla="*/ 14647 h 437556"/>
                  <a:gd name="connsiteX4" fmla="*/ 124199 w 202367"/>
                  <a:gd name="connsiteY4" fmla="*/ 93387 h 437556"/>
                  <a:gd name="connsiteX5" fmla="*/ 87369 w 202367"/>
                  <a:gd name="connsiteY5" fmla="*/ 103547 h 437556"/>
                  <a:gd name="connsiteX6" fmla="*/ 42919 w 202367"/>
                  <a:gd name="connsiteY6" fmla="*/ 89577 h 437556"/>
                  <a:gd name="connsiteX7" fmla="*/ 21329 w 202367"/>
                  <a:gd name="connsiteY7" fmla="*/ 102277 h 437556"/>
                  <a:gd name="connsiteX8" fmla="*/ 9899 w 202367"/>
                  <a:gd name="connsiteY8" fmla="*/ 118787 h 437556"/>
                  <a:gd name="connsiteX9" fmla="*/ 17519 w 202367"/>
                  <a:gd name="connsiteY9" fmla="*/ 236897 h 437556"/>
                  <a:gd name="connsiteX10" fmla="*/ 49269 w 202367"/>
                  <a:gd name="connsiteY10" fmla="*/ 335957 h 437556"/>
                  <a:gd name="connsiteX11" fmla="*/ 56889 w 202367"/>
                  <a:gd name="connsiteY11" fmla="*/ 357547 h 437556"/>
                  <a:gd name="connsiteX12" fmla="*/ 54349 w 202367"/>
                  <a:gd name="connsiteY12" fmla="*/ 437557 h 437556"/>
                  <a:gd name="connsiteX13" fmla="*/ 97529 w 202367"/>
                  <a:gd name="connsiteY13" fmla="*/ 437557 h 437556"/>
                  <a:gd name="connsiteX14" fmla="*/ 105149 w 202367"/>
                  <a:gd name="connsiteY14" fmla="*/ 382947 h 437556"/>
                  <a:gd name="connsiteX15" fmla="*/ 105149 w 202367"/>
                  <a:gd name="connsiteY15" fmla="*/ 382947 h 437556"/>
                  <a:gd name="connsiteX16" fmla="*/ 105149 w 202367"/>
                  <a:gd name="connsiteY16" fmla="*/ 382947 h 437556"/>
                  <a:gd name="connsiteX17" fmla="*/ 108959 w 202367"/>
                  <a:gd name="connsiteY17" fmla="*/ 357547 h 437556"/>
                  <a:gd name="connsiteX18" fmla="*/ 100069 w 202367"/>
                  <a:gd name="connsiteY18" fmla="*/ 300397 h 437556"/>
                  <a:gd name="connsiteX19" fmla="*/ 106419 w 202367"/>
                  <a:gd name="connsiteY19" fmla="*/ 300397 h 437556"/>
                  <a:gd name="connsiteX20" fmla="*/ 112769 w 202367"/>
                  <a:gd name="connsiteY20" fmla="*/ 324527 h 437556"/>
                  <a:gd name="connsiteX21" fmla="*/ 112769 w 202367"/>
                  <a:gd name="connsiteY21" fmla="*/ 328337 h 437556"/>
                  <a:gd name="connsiteX22" fmla="*/ 129279 w 202367"/>
                  <a:gd name="connsiteY22" fmla="*/ 337227 h 437556"/>
                  <a:gd name="connsiteX23" fmla="*/ 125469 w 202367"/>
                  <a:gd name="connsiteY23" fmla="*/ 413427 h 437556"/>
                  <a:gd name="connsiteX24" fmla="*/ 171189 w 202367"/>
                  <a:gd name="connsiteY24" fmla="*/ 389297 h 437556"/>
                  <a:gd name="connsiteX25" fmla="*/ 176269 w 202367"/>
                  <a:gd name="connsiteY25" fmla="*/ 316907 h 437556"/>
                  <a:gd name="connsiteX26" fmla="*/ 114039 w 202367"/>
                  <a:gd name="connsiteY26" fmla="*/ 249597 h 437556"/>
                  <a:gd name="connsiteX27" fmla="*/ 108959 w 202367"/>
                  <a:gd name="connsiteY27" fmla="*/ 225467 h 437556"/>
                  <a:gd name="connsiteX28" fmla="*/ 105149 w 202367"/>
                  <a:gd name="connsiteY28" fmla="*/ 203877 h 437556"/>
                  <a:gd name="connsiteX29" fmla="*/ 101339 w 202367"/>
                  <a:gd name="connsiteY29" fmla="*/ 164507 h 437556"/>
                  <a:gd name="connsiteX30" fmla="*/ 101339 w 202367"/>
                  <a:gd name="connsiteY30" fmla="*/ 163237 h 437556"/>
                  <a:gd name="connsiteX31" fmla="*/ 67049 w 202367"/>
                  <a:gd name="connsiteY31" fmla="*/ 167047 h 437556"/>
                  <a:gd name="connsiteX32" fmla="*/ 147059 w 202367"/>
                  <a:gd name="connsiteY32" fmla="*/ 135297 h 437556"/>
                  <a:gd name="connsiteX33" fmla="*/ 162299 w 202367"/>
                  <a:gd name="connsiteY33" fmla="*/ 118787 h 4375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202367" h="437556">
                    <a:moveTo>
                      <a:pt x="163569" y="118787"/>
                    </a:moveTo>
                    <a:lnTo>
                      <a:pt x="200399" y="32427"/>
                    </a:lnTo>
                    <a:cubicBezTo>
                      <a:pt x="205479" y="20997"/>
                      <a:pt x="200399" y="7027"/>
                      <a:pt x="188969" y="1947"/>
                    </a:cubicBezTo>
                    <a:cubicBezTo>
                      <a:pt x="177539" y="-3133"/>
                      <a:pt x="163569" y="1947"/>
                      <a:pt x="158489" y="14647"/>
                    </a:cubicBezTo>
                    <a:lnTo>
                      <a:pt x="124199" y="93387"/>
                    </a:lnTo>
                    <a:lnTo>
                      <a:pt x="87369" y="103547"/>
                    </a:lnTo>
                    <a:cubicBezTo>
                      <a:pt x="78479" y="90847"/>
                      <a:pt x="64509" y="83227"/>
                      <a:pt x="42919" y="89577"/>
                    </a:cubicBezTo>
                    <a:cubicBezTo>
                      <a:pt x="37839" y="89577"/>
                      <a:pt x="26409" y="97197"/>
                      <a:pt x="21329" y="102277"/>
                    </a:cubicBezTo>
                    <a:cubicBezTo>
                      <a:pt x="14979" y="108627"/>
                      <a:pt x="12439" y="113707"/>
                      <a:pt x="9899" y="118787"/>
                    </a:cubicBezTo>
                    <a:cubicBezTo>
                      <a:pt x="-12961" y="163237"/>
                      <a:pt x="9899" y="219117"/>
                      <a:pt x="17519" y="236897"/>
                    </a:cubicBezTo>
                    <a:cubicBezTo>
                      <a:pt x="17519" y="263567"/>
                      <a:pt x="35299" y="306747"/>
                      <a:pt x="49269" y="335957"/>
                    </a:cubicBezTo>
                    <a:lnTo>
                      <a:pt x="56889" y="357547"/>
                    </a:lnTo>
                    <a:cubicBezTo>
                      <a:pt x="56889" y="357547"/>
                      <a:pt x="46729" y="409617"/>
                      <a:pt x="54349" y="437557"/>
                    </a:cubicBezTo>
                    <a:lnTo>
                      <a:pt x="97529" y="437557"/>
                    </a:lnTo>
                    <a:cubicBezTo>
                      <a:pt x="100069" y="426127"/>
                      <a:pt x="102609" y="398187"/>
                      <a:pt x="105149" y="382947"/>
                    </a:cubicBezTo>
                    <a:cubicBezTo>
                      <a:pt x="105149" y="382947"/>
                      <a:pt x="105149" y="382947"/>
                      <a:pt x="105149" y="382947"/>
                    </a:cubicBezTo>
                    <a:cubicBezTo>
                      <a:pt x="105149" y="382947"/>
                      <a:pt x="105149" y="382947"/>
                      <a:pt x="105149" y="382947"/>
                    </a:cubicBezTo>
                    <a:cubicBezTo>
                      <a:pt x="105149" y="376597"/>
                      <a:pt x="108959" y="363897"/>
                      <a:pt x="108959" y="357547"/>
                    </a:cubicBezTo>
                    <a:cubicBezTo>
                      <a:pt x="108959" y="343577"/>
                      <a:pt x="102609" y="306747"/>
                      <a:pt x="100069" y="300397"/>
                    </a:cubicBezTo>
                    <a:cubicBezTo>
                      <a:pt x="96259" y="290237"/>
                      <a:pt x="100069" y="286427"/>
                      <a:pt x="106419" y="300397"/>
                    </a:cubicBezTo>
                    <a:cubicBezTo>
                      <a:pt x="108959" y="305477"/>
                      <a:pt x="110229" y="315637"/>
                      <a:pt x="112769" y="324527"/>
                    </a:cubicBezTo>
                    <a:cubicBezTo>
                      <a:pt x="112769" y="325797"/>
                      <a:pt x="112769" y="327067"/>
                      <a:pt x="112769" y="328337"/>
                    </a:cubicBezTo>
                    <a:cubicBezTo>
                      <a:pt x="122929" y="330877"/>
                      <a:pt x="129279" y="337227"/>
                      <a:pt x="129279" y="337227"/>
                    </a:cubicBezTo>
                    <a:cubicBezTo>
                      <a:pt x="129279" y="337227"/>
                      <a:pt x="117849" y="400727"/>
                      <a:pt x="125469" y="413427"/>
                    </a:cubicBezTo>
                    <a:cubicBezTo>
                      <a:pt x="134359" y="426127"/>
                      <a:pt x="164839" y="432477"/>
                      <a:pt x="171189" y="389297"/>
                    </a:cubicBezTo>
                    <a:cubicBezTo>
                      <a:pt x="171189" y="386757"/>
                      <a:pt x="180079" y="352467"/>
                      <a:pt x="176269" y="316907"/>
                    </a:cubicBezTo>
                    <a:cubicBezTo>
                      <a:pt x="173729" y="282617"/>
                      <a:pt x="114039" y="249597"/>
                      <a:pt x="114039" y="249597"/>
                    </a:cubicBezTo>
                    <a:cubicBezTo>
                      <a:pt x="112769" y="241977"/>
                      <a:pt x="110229" y="233087"/>
                      <a:pt x="108959" y="225467"/>
                    </a:cubicBezTo>
                    <a:cubicBezTo>
                      <a:pt x="108959" y="217847"/>
                      <a:pt x="106419" y="211497"/>
                      <a:pt x="105149" y="203877"/>
                    </a:cubicBezTo>
                    <a:cubicBezTo>
                      <a:pt x="103879" y="191177"/>
                      <a:pt x="102609" y="177207"/>
                      <a:pt x="101339" y="164507"/>
                    </a:cubicBezTo>
                    <a:cubicBezTo>
                      <a:pt x="101339" y="164507"/>
                      <a:pt x="101339" y="164507"/>
                      <a:pt x="101339" y="163237"/>
                    </a:cubicBezTo>
                    <a:lnTo>
                      <a:pt x="67049" y="167047"/>
                    </a:lnTo>
                    <a:lnTo>
                      <a:pt x="147059" y="135297"/>
                    </a:lnTo>
                    <a:cubicBezTo>
                      <a:pt x="154679" y="132757"/>
                      <a:pt x="161029" y="126407"/>
                      <a:pt x="162299" y="118787"/>
                    </a:cubicBezTo>
                    <a:close/>
                  </a:path>
                </a:pathLst>
              </a:custGeom>
              <a:solidFill>
                <a:srgbClr val="E6972B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E4009ADF-B4E9-78C0-6979-D3CC51DD17C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253276" y="3138939"/>
            <a:ext cx="173650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>
                <a:solidFill>
                  <a:schemeClr val="bg1"/>
                </a:solidFill>
                <a:effectLst/>
              </a:rPr>
              <a:t>We back this up by:</a:t>
            </a:r>
          </a:p>
        </p:txBody>
      </p:sp>
      <p:grpSp>
        <p:nvGrpSpPr>
          <p:cNvPr id="45" name="Graphic 4">
            <a:extLst>
              <a:ext uri="{FF2B5EF4-FFF2-40B4-BE49-F238E27FC236}">
                <a16:creationId xmlns:a16="http://schemas.microsoft.com/office/drawing/2014/main" id="{EC0D1918-B90D-5E64-9DBB-01F4DBD60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413510" y="3808729"/>
            <a:ext cx="457200" cy="457200"/>
            <a:chOff x="-6506084" y="3808729"/>
            <a:chExt cx="457200" cy="457200"/>
          </a:xfrm>
        </p:grpSpPr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2866755F-DF73-2E82-6ECA-7A7C3FB0856B}"/>
                </a:ext>
              </a:extLst>
            </p:cNvPr>
            <p:cNvSpPr/>
            <p:nvPr/>
          </p:nvSpPr>
          <p:spPr>
            <a:xfrm>
              <a:off x="-6506084" y="3808729"/>
              <a:ext cx="457200" cy="457200"/>
            </a:xfrm>
            <a:custGeom>
              <a:avLst/>
              <a:gdLst>
                <a:gd name="connsiteX0" fmla="*/ 381000 w 457200"/>
                <a:gd name="connsiteY0" fmla="*/ 0 h 457200"/>
                <a:gd name="connsiteX1" fmla="*/ 457200 w 457200"/>
                <a:gd name="connsiteY1" fmla="*/ 76200 h 457200"/>
                <a:gd name="connsiteX2" fmla="*/ 457200 w 457200"/>
                <a:gd name="connsiteY2" fmla="*/ 381000 h 457200"/>
                <a:gd name="connsiteX3" fmla="*/ 381000 w 457200"/>
                <a:gd name="connsiteY3" fmla="*/ 457200 h 457200"/>
                <a:gd name="connsiteX4" fmla="*/ 76200 w 457200"/>
                <a:gd name="connsiteY4" fmla="*/ 457200 h 457200"/>
                <a:gd name="connsiteX5" fmla="*/ 0 w 457200"/>
                <a:gd name="connsiteY5" fmla="*/ 381000 h 457200"/>
                <a:gd name="connsiteX6" fmla="*/ 0 w 457200"/>
                <a:gd name="connsiteY6" fmla="*/ 76200 h 457200"/>
                <a:gd name="connsiteX7" fmla="*/ 76200 w 457200"/>
                <a:gd name="connsiteY7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7200" h="457200">
                  <a:moveTo>
                    <a:pt x="381000" y="0"/>
                  </a:moveTo>
                  <a:cubicBezTo>
                    <a:pt x="423084" y="0"/>
                    <a:pt x="457200" y="34116"/>
                    <a:pt x="457200" y="76200"/>
                  </a:cubicBezTo>
                  <a:lnTo>
                    <a:pt x="457200" y="381000"/>
                  </a:lnTo>
                  <a:cubicBezTo>
                    <a:pt x="457200" y="423084"/>
                    <a:pt x="423084" y="457200"/>
                    <a:pt x="381000" y="457200"/>
                  </a:cubicBezTo>
                  <a:lnTo>
                    <a:pt x="76200" y="457200"/>
                  </a:lnTo>
                  <a:cubicBezTo>
                    <a:pt x="34116" y="457200"/>
                    <a:pt x="0" y="423084"/>
                    <a:pt x="0" y="3810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0F76BB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47" name="Graphic 4">
              <a:extLst>
                <a:ext uri="{FF2B5EF4-FFF2-40B4-BE49-F238E27FC236}">
                  <a16:creationId xmlns:a16="http://schemas.microsoft.com/office/drawing/2014/main" id="{94CA8456-C77E-7B53-8E5B-F10814AC8069}"/>
                </a:ext>
              </a:extLst>
            </p:cNvPr>
            <p:cNvGrpSpPr/>
            <p:nvPr/>
          </p:nvGrpSpPr>
          <p:grpSpPr>
            <a:xfrm>
              <a:off x="-6464174" y="3929379"/>
              <a:ext cx="247650" cy="194310"/>
              <a:chOff x="-6464174" y="3929379"/>
              <a:chExt cx="247650" cy="194310"/>
            </a:xfrm>
          </p:grpSpPr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DAB49013-FB6A-6944-4418-6A1C47D097E6}"/>
                  </a:ext>
                </a:extLst>
              </p:cNvPr>
              <p:cNvSpPr/>
              <p:nvPr/>
            </p:nvSpPr>
            <p:spPr>
              <a:xfrm>
                <a:off x="-6464174" y="3929379"/>
                <a:ext cx="247650" cy="194310"/>
              </a:xfrm>
              <a:custGeom>
                <a:avLst/>
                <a:gdLst>
                  <a:gd name="connsiteX0" fmla="*/ 220980 w 247650"/>
                  <a:gd name="connsiteY0" fmla="*/ 0 h 194310"/>
                  <a:gd name="connsiteX1" fmla="*/ 26670 w 247650"/>
                  <a:gd name="connsiteY1" fmla="*/ 0 h 194310"/>
                  <a:gd name="connsiteX2" fmla="*/ 0 w 247650"/>
                  <a:gd name="connsiteY2" fmla="*/ 20320 h 194310"/>
                  <a:gd name="connsiteX3" fmla="*/ 0 w 247650"/>
                  <a:gd name="connsiteY3" fmla="*/ 30480 h 194310"/>
                  <a:gd name="connsiteX4" fmla="*/ 0 w 247650"/>
                  <a:gd name="connsiteY4" fmla="*/ 30480 h 194310"/>
                  <a:gd name="connsiteX5" fmla="*/ 0 w 247650"/>
                  <a:gd name="connsiteY5" fmla="*/ 163830 h 194310"/>
                  <a:gd name="connsiteX6" fmla="*/ 30480 w 247650"/>
                  <a:gd name="connsiteY6" fmla="*/ 194310 h 194310"/>
                  <a:gd name="connsiteX7" fmla="*/ 217170 w 247650"/>
                  <a:gd name="connsiteY7" fmla="*/ 194310 h 194310"/>
                  <a:gd name="connsiteX8" fmla="*/ 247650 w 247650"/>
                  <a:gd name="connsiteY8" fmla="*/ 163830 h 194310"/>
                  <a:gd name="connsiteX9" fmla="*/ 247650 w 247650"/>
                  <a:gd name="connsiteY9" fmla="*/ 31750 h 194310"/>
                  <a:gd name="connsiteX10" fmla="*/ 247650 w 247650"/>
                  <a:gd name="connsiteY10" fmla="*/ 31750 h 194310"/>
                  <a:gd name="connsiteX11" fmla="*/ 247650 w 247650"/>
                  <a:gd name="connsiteY11" fmla="*/ 20320 h 194310"/>
                  <a:gd name="connsiteX12" fmla="*/ 220980 w 247650"/>
                  <a:gd name="connsiteY12" fmla="*/ 0 h 1943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47650" h="194310">
                    <a:moveTo>
                      <a:pt x="220980" y="0"/>
                    </a:moveTo>
                    <a:lnTo>
                      <a:pt x="26670" y="0"/>
                    </a:lnTo>
                    <a:cubicBezTo>
                      <a:pt x="11430" y="0"/>
                      <a:pt x="0" y="3810"/>
                      <a:pt x="0" y="20320"/>
                    </a:cubicBezTo>
                    <a:lnTo>
                      <a:pt x="0" y="30480"/>
                    </a:lnTo>
                    <a:lnTo>
                      <a:pt x="0" y="30480"/>
                    </a:lnTo>
                    <a:lnTo>
                      <a:pt x="0" y="163830"/>
                    </a:lnTo>
                    <a:cubicBezTo>
                      <a:pt x="0" y="180340"/>
                      <a:pt x="13970" y="194310"/>
                      <a:pt x="30480" y="194310"/>
                    </a:cubicBezTo>
                    <a:lnTo>
                      <a:pt x="217170" y="194310"/>
                    </a:lnTo>
                    <a:cubicBezTo>
                      <a:pt x="233680" y="194310"/>
                      <a:pt x="247650" y="180340"/>
                      <a:pt x="247650" y="163830"/>
                    </a:cubicBezTo>
                    <a:lnTo>
                      <a:pt x="247650" y="31750"/>
                    </a:lnTo>
                    <a:lnTo>
                      <a:pt x="247650" y="31750"/>
                    </a:lnTo>
                    <a:lnTo>
                      <a:pt x="247650" y="20320"/>
                    </a:lnTo>
                    <a:cubicBezTo>
                      <a:pt x="247650" y="2540"/>
                      <a:pt x="236220" y="0"/>
                      <a:pt x="220980" y="0"/>
                    </a:cubicBezTo>
                  </a:path>
                </a:pathLst>
              </a:custGeom>
              <a:solidFill>
                <a:srgbClr val="F1F2F2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79E133B5-0582-7A28-319B-7716EC1F1B73}"/>
                  </a:ext>
                </a:extLst>
              </p:cNvPr>
              <p:cNvSpPr/>
              <p:nvPr/>
            </p:nvSpPr>
            <p:spPr>
              <a:xfrm>
                <a:off x="-6405664" y="3978999"/>
                <a:ext cx="130631" cy="130631"/>
              </a:xfrm>
              <a:custGeom>
                <a:avLst/>
                <a:gdLst>
                  <a:gd name="connsiteX0" fmla="*/ 119291 w 130631"/>
                  <a:gd name="connsiteY0" fmla="*/ 101511 h 130631"/>
                  <a:gd name="connsiteX1" fmla="*/ 101511 w 130631"/>
                  <a:gd name="connsiteY1" fmla="*/ 11341 h 130631"/>
                  <a:gd name="connsiteX2" fmla="*/ 11341 w 130631"/>
                  <a:gd name="connsiteY2" fmla="*/ 29121 h 130631"/>
                  <a:gd name="connsiteX3" fmla="*/ 29121 w 130631"/>
                  <a:gd name="connsiteY3" fmla="*/ 119291 h 130631"/>
                  <a:gd name="connsiteX4" fmla="*/ 119291 w 130631"/>
                  <a:gd name="connsiteY4" fmla="*/ 101511 h 130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0631" h="130631">
                    <a:moveTo>
                      <a:pt x="119291" y="101511"/>
                    </a:moveTo>
                    <a:cubicBezTo>
                      <a:pt x="139611" y="72301"/>
                      <a:pt x="131991" y="31661"/>
                      <a:pt x="101511" y="11341"/>
                    </a:cubicBezTo>
                    <a:cubicBezTo>
                      <a:pt x="72301" y="-8979"/>
                      <a:pt x="31661" y="-1359"/>
                      <a:pt x="11341" y="29121"/>
                    </a:cubicBezTo>
                    <a:cubicBezTo>
                      <a:pt x="-8979" y="58331"/>
                      <a:pt x="-1359" y="98971"/>
                      <a:pt x="29121" y="119291"/>
                    </a:cubicBezTo>
                    <a:cubicBezTo>
                      <a:pt x="58331" y="139611"/>
                      <a:pt x="98971" y="131991"/>
                      <a:pt x="119291" y="101511"/>
                    </a:cubicBezTo>
                  </a:path>
                </a:pathLst>
              </a:custGeom>
              <a:solidFill>
                <a:srgbClr val="362051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" name="Freeform 49">
                <a:extLst>
                  <a:ext uri="{FF2B5EF4-FFF2-40B4-BE49-F238E27FC236}">
                    <a16:creationId xmlns:a16="http://schemas.microsoft.com/office/drawing/2014/main" id="{253E6323-831C-8722-9B19-831F6445DA9D}"/>
                  </a:ext>
                </a:extLst>
              </p:cNvPr>
              <p:cNvSpPr/>
              <p:nvPr/>
            </p:nvSpPr>
            <p:spPr>
              <a:xfrm>
                <a:off x="-6405664" y="3980179"/>
                <a:ext cx="130223" cy="129450"/>
              </a:xfrm>
              <a:custGeom>
                <a:avLst/>
                <a:gdLst>
                  <a:gd name="connsiteX0" fmla="*/ 65951 w 130223"/>
                  <a:gd name="connsiteY0" fmla="*/ 63500 h 129450"/>
                  <a:gd name="connsiteX1" fmla="*/ 53251 w 130223"/>
                  <a:gd name="connsiteY1" fmla="*/ 0 h 129450"/>
                  <a:gd name="connsiteX2" fmla="*/ 11341 w 130223"/>
                  <a:gd name="connsiteY2" fmla="*/ 27940 h 129450"/>
                  <a:gd name="connsiteX3" fmla="*/ 29121 w 130223"/>
                  <a:gd name="connsiteY3" fmla="*/ 118110 h 129450"/>
                  <a:gd name="connsiteX4" fmla="*/ 119291 w 130223"/>
                  <a:gd name="connsiteY4" fmla="*/ 100330 h 129450"/>
                  <a:gd name="connsiteX5" fmla="*/ 129451 w 130223"/>
                  <a:gd name="connsiteY5" fmla="*/ 55880 h 129450"/>
                  <a:gd name="connsiteX6" fmla="*/ 64681 w 130223"/>
                  <a:gd name="connsiteY6" fmla="*/ 63500 h 129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0223" h="129450">
                    <a:moveTo>
                      <a:pt x="65951" y="63500"/>
                    </a:moveTo>
                    <a:lnTo>
                      <a:pt x="53251" y="0"/>
                    </a:lnTo>
                    <a:cubicBezTo>
                      <a:pt x="36741" y="2540"/>
                      <a:pt x="21501" y="12700"/>
                      <a:pt x="11341" y="27940"/>
                    </a:cubicBezTo>
                    <a:cubicBezTo>
                      <a:pt x="-8979" y="57150"/>
                      <a:pt x="-1359" y="97790"/>
                      <a:pt x="29121" y="118110"/>
                    </a:cubicBezTo>
                    <a:cubicBezTo>
                      <a:pt x="58331" y="138430"/>
                      <a:pt x="98971" y="130810"/>
                      <a:pt x="119291" y="100330"/>
                    </a:cubicBezTo>
                    <a:cubicBezTo>
                      <a:pt x="128181" y="86360"/>
                      <a:pt x="131991" y="71120"/>
                      <a:pt x="129451" y="55880"/>
                    </a:cubicBezTo>
                    <a:lnTo>
                      <a:pt x="64681" y="63500"/>
                    </a:lnTo>
                    <a:close/>
                  </a:path>
                </a:pathLst>
              </a:custGeom>
              <a:solidFill>
                <a:srgbClr val="0F76BB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C935FDE1-9D2D-2595-EA3D-C4F100D4CDE1}"/>
                  </a:ext>
                </a:extLst>
              </p:cNvPr>
              <p:cNvSpPr/>
              <p:nvPr/>
            </p:nvSpPr>
            <p:spPr>
              <a:xfrm>
                <a:off x="-6464174" y="3929379"/>
                <a:ext cx="247650" cy="31750"/>
              </a:xfrm>
              <a:custGeom>
                <a:avLst/>
                <a:gdLst>
                  <a:gd name="connsiteX0" fmla="*/ 247650 w 247650"/>
                  <a:gd name="connsiteY0" fmla="*/ 31750 h 31750"/>
                  <a:gd name="connsiteX1" fmla="*/ 247650 w 247650"/>
                  <a:gd name="connsiteY1" fmla="*/ 20320 h 31750"/>
                  <a:gd name="connsiteX2" fmla="*/ 220980 w 247650"/>
                  <a:gd name="connsiteY2" fmla="*/ 0 h 31750"/>
                  <a:gd name="connsiteX3" fmla="*/ 26670 w 247650"/>
                  <a:gd name="connsiteY3" fmla="*/ 0 h 31750"/>
                  <a:gd name="connsiteX4" fmla="*/ 0 w 247650"/>
                  <a:gd name="connsiteY4" fmla="*/ 20320 h 31750"/>
                  <a:gd name="connsiteX5" fmla="*/ 0 w 247650"/>
                  <a:gd name="connsiteY5" fmla="*/ 31750 h 31750"/>
                  <a:gd name="connsiteX6" fmla="*/ 247650 w 247650"/>
                  <a:gd name="connsiteY6" fmla="*/ 31750 h 31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7650" h="31750">
                    <a:moveTo>
                      <a:pt x="247650" y="31750"/>
                    </a:moveTo>
                    <a:lnTo>
                      <a:pt x="247650" y="20320"/>
                    </a:lnTo>
                    <a:cubicBezTo>
                      <a:pt x="247650" y="2540"/>
                      <a:pt x="236220" y="0"/>
                      <a:pt x="220980" y="0"/>
                    </a:cubicBezTo>
                    <a:lnTo>
                      <a:pt x="26670" y="0"/>
                    </a:lnTo>
                    <a:cubicBezTo>
                      <a:pt x="11430" y="0"/>
                      <a:pt x="0" y="3810"/>
                      <a:pt x="0" y="20320"/>
                    </a:cubicBezTo>
                    <a:lnTo>
                      <a:pt x="0" y="31750"/>
                    </a:lnTo>
                    <a:lnTo>
                      <a:pt x="247650" y="31750"/>
                    </a:lnTo>
                    <a:close/>
                  </a:path>
                </a:pathLst>
              </a:custGeom>
              <a:solidFill>
                <a:srgbClr val="939598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F10E2120-B85B-D213-ECCA-91EFE0A0F2F2}"/>
                </a:ext>
              </a:extLst>
            </p:cNvPr>
            <p:cNvSpPr/>
            <p:nvPr/>
          </p:nvSpPr>
          <p:spPr>
            <a:xfrm>
              <a:off x="-6309396" y="3996690"/>
              <a:ext cx="220189" cy="269239"/>
            </a:xfrm>
            <a:custGeom>
              <a:avLst/>
              <a:gdLst>
                <a:gd name="connsiteX0" fmla="*/ 171612 w 220189"/>
                <a:gd name="connsiteY0" fmla="*/ 165100 h 269239"/>
                <a:gd name="connsiteX1" fmla="*/ 171612 w 220189"/>
                <a:gd name="connsiteY1" fmla="*/ 142240 h 269239"/>
                <a:gd name="connsiteX2" fmla="*/ 183042 w 220189"/>
                <a:gd name="connsiteY2" fmla="*/ 148590 h 269239"/>
                <a:gd name="connsiteX3" fmla="*/ 171612 w 220189"/>
                <a:gd name="connsiteY3" fmla="*/ 165100 h 269239"/>
                <a:gd name="connsiteX4" fmla="*/ 216062 w 220189"/>
                <a:gd name="connsiteY4" fmla="*/ 135890 h 269239"/>
                <a:gd name="connsiteX5" fmla="*/ 212252 w 220189"/>
                <a:gd name="connsiteY5" fmla="*/ 132080 h 269239"/>
                <a:gd name="connsiteX6" fmla="*/ 212252 w 220189"/>
                <a:gd name="connsiteY6" fmla="*/ 132080 h 269239"/>
                <a:gd name="connsiteX7" fmla="*/ 165262 w 220189"/>
                <a:gd name="connsiteY7" fmla="*/ 95250 h 269239"/>
                <a:gd name="connsiteX8" fmla="*/ 124622 w 220189"/>
                <a:gd name="connsiteY8" fmla="*/ 83820 h 269239"/>
                <a:gd name="connsiteX9" fmla="*/ 83982 w 220189"/>
                <a:gd name="connsiteY9" fmla="*/ 95250 h 269239"/>
                <a:gd name="connsiteX10" fmla="*/ 47152 w 220189"/>
                <a:gd name="connsiteY10" fmla="*/ 121920 h 269239"/>
                <a:gd name="connsiteX11" fmla="*/ 26832 w 220189"/>
                <a:gd name="connsiteY11" fmla="*/ 90170 h 269239"/>
                <a:gd name="connsiteX12" fmla="*/ 6512 w 220189"/>
                <a:gd name="connsiteY12" fmla="*/ 86360 h 269239"/>
                <a:gd name="connsiteX13" fmla="*/ 2702 w 220189"/>
                <a:gd name="connsiteY13" fmla="*/ 106680 h 269239"/>
                <a:gd name="connsiteX14" fmla="*/ 34452 w 220189"/>
                <a:gd name="connsiteY14" fmla="*/ 153670 h 269239"/>
                <a:gd name="connsiteX15" fmla="*/ 54772 w 220189"/>
                <a:gd name="connsiteY15" fmla="*/ 157480 h 269239"/>
                <a:gd name="connsiteX16" fmla="*/ 57312 w 220189"/>
                <a:gd name="connsiteY16" fmla="*/ 156210 h 269239"/>
                <a:gd name="connsiteX17" fmla="*/ 77632 w 220189"/>
                <a:gd name="connsiteY17" fmla="*/ 142240 h 269239"/>
                <a:gd name="connsiteX18" fmla="*/ 81442 w 220189"/>
                <a:gd name="connsiteY18" fmla="*/ 190500 h 269239"/>
                <a:gd name="connsiteX19" fmla="*/ 75092 w 220189"/>
                <a:gd name="connsiteY19" fmla="*/ 269240 h 269239"/>
                <a:gd name="connsiteX20" fmla="*/ 171612 w 220189"/>
                <a:gd name="connsiteY20" fmla="*/ 269240 h 269239"/>
                <a:gd name="connsiteX21" fmla="*/ 177962 w 220189"/>
                <a:gd name="connsiteY21" fmla="*/ 269240 h 269239"/>
                <a:gd name="connsiteX22" fmla="*/ 172882 w 220189"/>
                <a:gd name="connsiteY22" fmla="*/ 207010 h 269239"/>
                <a:gd name="connsiteX23" fmla="*/ 186852 w 220189"/>
                <a:gd name="connsiteY23" fmla="*/ 200660 h 269239"/>
                <a:gd name="connsiteX24" fmla="*/ 217332 w 220189"/>
                <a:gd name="connsiteY24" fmla="*/ 154940 h 269239"/>
                <a:gd name="connsiteX25" fmla="*/ 217332 w 220189"/>
                <a:gd name="connsiteY25" fmla="*/ 154940 h 269239"/>
                <a:gd name="connsiteX26" fmla="*/ 217332 w 220189"/>
                <a:gd name="connsiteY26" fmla="*/ 138430 h 269239"/>
                <a:gd name="connsiteX27" fmla="*/ 101762 w 220189"/>
                <a:gd name="connsiteY27" fmla="*/ 40640 h 269239"/>
                <a:gd name="connsiteX28" fmla="*/ 142402 w 220189"/>
                <a:gd name="connsiteY28" fmla="*/ 81280 h 269239"/>
                <a:gd name="connsiteX29" fmla="*/ 183042 w 220189"/>
                <a:gd name="connsiteY29" fmla="*/ 40640 h 269239"/>
                <a:gd name="connsiteX30" fmla="*/ 142402 w 220189"/>
                <a:gd name="connsiteY30" fmla="*/ 0 h 269239"/>
                <a:gd name="connsiteX31" fmla="*/ 101762 w 220189"/>
                <a:gd name="connsiteY31" fmla="*/ 40640 h 26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20189" h="269239">
                  <a:moveTo>
                    <a:pt x="171612" y="165100"/>
                  </a:moveTo>
                  <a:lnTo>
                    <a:pt x="171612" y="142240"/>
                  </a:lnTo>
                  <a:cubicBezTo>
                    <a:pt x="172882" y="142240"/>
                    <a:pt x="183042" y="148590"/>
                    <a:pt x="183042" y="148590"/>
                  </a:cubicBezTo>
                  <a:lnTo>
                    <a:pt x="171612" y="165100"/>
                  </a:lnTo>
                  <a:close/>
                  <a:moveTo>
                    <a:pt x="216062" y="135890"/>
                  </a:moveTo>
                  <a:cubicBezTo>
                    <a:pt x="216062" y="134620"/>
                    <a:pt x="213523" y="133350"/>
                    <a:pt x="212252" y="132080"/>
                  </a:cubicBezTo>
                  <a:cubicBezTo>
                    <a:pt x="212252" y="132080"/>
                    <a:pt x="212252" y="132080"/>
                    <a:pt x="212252" y="132080"/>
                  </a:cubicBezTo>
                  <a:lnTo>
                    <a:pt x="165262" y="95250"/>
                  </a:lnTo>
                  <a:cubicBezTo>
                    <a:pt x="150023" y="85090"/>
                    <a:pt x="132242" y="83820"/>
                    <a:pt x="124622" y="83820"/>
                  </a:cubicBezTo>
                  <a:cubicBezTo>
                    <a:pt x="117002" y="83820"/>
                    <a:pt x="99222" y="85090"/>
                    <a:pt x="83982" y="95250"/>
                  </a:cubicBezTo>
                  <a:lnTo>
                    <a:pt x="47152" y="121920"/>
                  </a:lnTo>
                  <a:lnTo>
                    <a:pt x="26832" y="90170"/>
                  </a:lnTo>
                  <a:cubicBezTo>
                    <a:pt x="21752" y="83820"/>
                    <a:pt x="12862" y="81280"/>
                    <a:pt x="6512" y="86360"/>
                  </a:cubicBezTo>
                  <a:cubicBezTo>
                    <a:pt x="162" y="91440"/>
                    <a:pt x="-2378" y="100330"/>
                    <a:pt x="2702" y="106680"/>
                  </a:cubicBezTo>
                  <a:lnTo>
                    <a:pt x="34452" y="153670"/>
                  </a:lnTo>
                  <a:cubicBezTo>
                    <a:pt x="39532" y="160020"/>
                    <a:pt x="48422" y="162560"/>
                    <a:pt x="54772" y="157480"/>
                  </a:cubicBezTo>
                  <a:cubicBezTo>
                    <a:pt x="54772" y="157480"/>
                    <a:pt x="56042" y="157480"/>
                    <a:pt x="57312" y="156210"/>
                  </a:cubicBezTo>
                  <a:lnTo>
                    <a:pt x="77632" y="142240"/>
                  </a:lnTo>
                  <a:lnTo>
                    <a:pt x="81442" y="190500"/>
                  </a:lnTo>
                  <a:cubicBezTo>
                    <a:pt x="81442" y="201930"/>
                    <a:pt x="75092" y="242570"/>
                    <a:pt x="75092" y="269240"/>
                  </a:cubicBezTo>
                  <a:lnTo>
                    <a:pt x="171612" y="269240"/>
                  </a:lnTo>
                  <a:cubicBezTo>
                    <a:pt x="174152" y="269240"/>
                    <a:pt x="176692" y="269240"/>
                    <a:pt x="177962" y="269240"/>
                  </a:cubicBezTo>
                  <a:cubicBezTo>
                    <a:pt x="177962" y="250190"/>
                    <a:pt x="175423" y="223520"/>
                    <a:pt x="172882" y="207010"/>
                  </a:cubicBezTo>
                  <a:cubicBezTo>
                    <a:pt x="177962" y="207010"/>
                    <a:pt x="183042" y="204470"/>
                    <a:pt x="186852" y="200660"/>
                  </a:cubicBezTo>
                  <a:lnTo>
                    <a:pt x="217332" y="154940"/>
                  </a:lnTo>
                  <a:cubicBezTo>
                    <a:pt x="217332" y="154940"/>
                    <a:pt x="217332" y="154940"/>
                    <a:pt x="217332" y="154940"/>
                  </a:cubicBezTo>
                  <a:cubicBezTo>
                    <a:pt x="221142" y="149860"/>
                    <a:pt x="221142" y="143510"/>
                    <a:pt x="217332" y="138430"/>
                  </a:cubicBezTo>
                  <a:moveTo>
                    <a:pt x="101762" y="40640"/>
                  </a:moveTo>
                  <a:cubicBezTo>
                    <a:pt x="101762" y="63500"/>
                    <a:pt x="119542" y="81280"/>
                    <a:pt x="142402" y="81280"/>
                  </a:cubicBezTo>
                  <a:cubicBezTo>
                    <a:pt x="165262" y="81280"/>
                    <a:pt x="183042" y="63500"/>
                    <a:pt x="183042" y="40640"/>
                  </a:cubicBezTo>
                  <a:cubicBezTo>
                    <a:pt x="183042" y="17780"/>
                    <a:pt x="165262" y="0"/>
                    <a:pt x="142402" y="0"/>
                  </a:cubicBezTo>
                  <a:cubicBezTo>
                    <a:pt x="119542" y="0"/>
                    <a:pt x="101762" y="17780"/>
                    <a:pt x="101762" y="40640"/>
                  </a:cubicBezTo>
                </a:path>
              </a:pathLst>
            </a:custGeom>
            <a:solidFill>
              <a:srgbClr val="E6972B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E242D611-C3AF-6D63-C114-2FF1AC1DAD1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878022" y="3748942"/>
            <a:ext cx="1586475" cy="57708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050">
                <a:effectLst/>
                <a:latin typeface="Museo Sans" panose="02000000000000000000" pitchFamily="2" charset="77"/>
              </a:rPr>
              <a:t>Making sure everyone is aware of what retaliation may look like</a:t>
            </a:r>
          </a:p>
        </p:txBody>
      </p:sp>
      <p:grpSp>
        <p:nvGrpSpPr>
          <p:cNvPr id="62" name="Graphic 4">
            <a:extLst>
              <a:ext uri="{FF2B5EF4-FFF2-40B4-BE49-F238E27FC236}">
                <a16:creationId xmlns:a16="http://schemas.microsoft.com/office/drawing/2014/main" id="{EA62B370-C5CA-058B-2E30-25969FA56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503930" y="3808729"/>
            <a:ext cx="457200" cy="457200"/>
            <a:chOff x="-4415664" y="3808729"/>
            <a:chExt cx="457200" cy="457200"/>
          </a:xfrm>
        </p:grpSpPr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6FD9BBAA-3F6B-6BB9-3CFE-BC940F271F49}"/>
                </a:ext>
              </a:extLst>
            </p:cNvPr>
            <p:cNvSpPr/>
            <p:nvPr/>
          </p:nvSpPr>
          <p:spPr>
            <a:xfrm>
              <a:off x="-4415664" y="3808729"/>
              <a:ext cx="457200" cy="457200"/>
            </a:xfrm>
            <a:custGeom>
              <a:avLst/>
              <a:gdLst>
                <a:gd name="connsiteX0" fmla="*/ 359410 w 457200"/>
                <a:gd name="connsiteY0" fmla="*/ 0 h 457200"/>
                <a:gd name="connsiteX1" fmla="*/ 457200 w 457200"/>
                <a:gd name="connsiteY1" fmla="*/ 97790 h 457200"/>
                <a:gd name="connsiteX2" fmla="*/ 457200 w 457200"/>
                <a:gd name="connsiteY2" fmla="*/ 359410 h 457200"/>
                <a:gd name="connsiteX3" fmla="*/ 359410 w 457200"/>
                <a:gd name="connsiteY3" fmla="*/ 457200 h 457200"/>
                <a:gd name="connsiteX4" fmla="*/ 97790 w 457200"/>
                <a:gd name="connsiteY4" fmla="*/ 457200 h 457200"/>
                <a:gd name="connsiteX5" fmla="*/ 0 w 457200"/>
                <a:gd name="connsiteY5" fmla="*/ 359410 h 457200"/>
                <a:gd name="connsiteX6" fmla="*/ 0 w 457200"/>
                <a:gd name="connsiteY6" fmla="*/ 97790 h 457200"/>
                <a:gd name="connsiteX7" fmla="*/ 97790 w 457200"/>
                <a:gd name="connsiteY7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7200" h="457200">
                  <a:moveTo>
                    <a:pt x="359410" y="0"/>
                  </a:moveTo>
                  <a:cubicBezTo>
                    <a:pt x="413418" y="0"/>
                    <a:pt x="457200" y="43782"/>
                    <a:pt x="457200" y="97790"/>
                  </a:cubicBezTo>
                  <a:lnTo>
                    <a:pt x="457200" y="359410"/>
                  </a:lnTo>
                  <a:cubicBezTo>
                    <a:pt x="457200" y="413418"/>
                    <a:pt x="413418" y="457200"/>
                    <a:pt x="359410" y="457200"/>
                  </a:cubicBezTo>
                  <a:lnTo>
                    <a:pt x="97790" y="457200"/>
                  </a:lnTo>
                  <a:cubicBezTo>
                    <a:pt x="43782" y="457200"/>
                    <a:pt x="0" y="413418"/>
                    <a:pt x="0" y="359410"/>
                  </a:cubicBezTo>
                  <a:lnTo>
                    <a:pt x="0" y="97790"/>
                  </a:lnTo>
                  <a:cubicBezTo>
                    <a:pt x="0" y="43782"/>
                    <a:pt x="43782" y="0"/>
                    <a:pt x="97790" y="0"/>
                  </a:cubicBezTo>
                  <a:close/>
                </a:path>
              </a:pathLst>
            </a:custGeom>
            <a:solidFill>
              <a:srgbClr val="0F76BB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64" name="Graphic 4">
              <a:extLst>
                <a:ext uri="{FF2B5EF4-FFF2-40B4-BE49-F238E27FC236}">
                  <a16:creationId xmlns:a16="http://schemas.microsoft.com/office/drawing/2014/main" id="{1C756F4E-73CE-91D3-DA3C-F7A48A59A5F6}"/>
                </a:ext>
              </a:extLst>
            </p:cNvPr>
            <p:cNvGrpSpPr/>
            <p:nvPr/>
          </p:nvGrpSpPr>
          <p:grpSpPr>
            <a:xfrm>
              <a:off x="-4348353" y="3900170"/>
              <a:ext cx="323850" cy="274072"/>
              <a:chOff x="-4348353" y="3900170"/>
              <a:chExt cx="323850" cy="274072"/>
            </a:xfrm>
          </p:grpSpPr>
          <p:sp>
            <p:nvSpPr>
              <p:cNvPr id="65" name="Freeform 64">
                <a:extLst>
                  <a:ext uri="{FF2B5EF4-FFF2-40B4-BE49-F238E27FC236}">
                    <a16:creationId xmlns:a16="http://schemas.microsoft.com/office/drawing/2014/main" id="{7F4AFA8F-840F-7D85-A5EC-C21C9A3127C5}"/>
                  </a:ext>
                </a:extLst>
              </p:cNvPr>
              <p:cNvSpPr/>
              <p:nvPr/>
            </p:nvSpPr>
            <p:spPr>
              <a:xfrm>
                <a:off x="-4348353" y="3900170"/>
                <a:ext cx="323850" cy="224789"/>
              </a:xfrm>
              <a:custGeom>
                <a:avLst/>
                <a:gdLst>
                  <a:gd name="connsiteX0" fmla="*/ 322580 w 323850"/>
                  <a:gd name="connsiteY0" fmla="*/ 93980 h 224789"/>
                  <a:gd name="connsiteX1" fmla="*/ 259080 w 323850"/>
                  <a:gd name="connsiteY1" fmla="*/ 30480 h 224789"/>
                  <a:gd name="connsiteX2" fmla="*/ 241300 w 323850"/>
                  <a:gd name="connsiteY2" fmla="*/ 33020 h 224789"/>
                  <a:gd name="connsiteX3" fmla="*/ 189230 w 323850"/>
                  <a:gd name="connsiteY3" fmla="*/ 5080 h 224789"/>
                  <a:gd name="connsiteX4" fmla="*/ 160020 w 323850"/>
                  <a:gd name="connsiteY4" fmla="*/ 12700 h 224789"/>
                  <a:gd name="connsiteX5" fmla="*/ 121920 w 323850"/>
                  <a:gd name="connsiteY5" fmla="*/ 0 h 224789"/>
                  <a:gd name="connsiteX6" fmla="*/ 71120 w 323850"/>
                  <a:gd name="connsiteY6" fmla="*/ 26670 h 224789"/>
                  <a:gd name="connsiteX7" fmla="*/ 63500 w 323850"/>
                  <a:gd name="connsiteY7" fmla="*/ 26670 h 224789"/>
                  <a:gd name="connsiteX8" fmla="*/ 0 w 323850"/>
                  <a:gd name="connsiteY8" fmla="*/ 90170 h 224789"/>
                  <a:gd name="connsiteX9" fmla="*/ 13970 w 323850"/>
                  <a:gd name="connsiteY9" fmla="*/ 130810 h 224789"/>
                  <a:gd name="connsiteX10" fmla="*/ 13970 w 323850"/>
                  <a:gd name="connsiteY10" fmla="*/ 133350 h 224789"/>
                  <a:gd name="connsiteX11" fmla="*/ 77470 w 323850"/>
                  <a:gd name="connsiteY11" fmla="*/ 196850 h 224789"/>
                  <a:gd name="connsiteX12" fmla="*/ 86360 w 323850"/>
                  <a:gd name="connsiteY12" fmla="*/ 196850 h 224789"/>
                  <a:gd name="connsiteX13" fmla="*/ 139700 w 323850"/>
                  <a:gd name="connsiteY13" fmla="*/ 224790 h 224789"/>
                  <a:gd name="connsiteX14" fmla="*/ 182880 w 323850"/>
                  <a:gd name="connsiteY14" fmla="*/ 207010 h 224789"/>
                  <a:gd name="connsiteX15" fmla="*/ 224790 w 323850"/>
                  <a:gd name="connsiteY15" fmla="*/ 222250 h 224789"/>
                  <a:gd name="connsiteX16" fmla="*/ 288290 w 323850"/>
                  <a:gd name="connsiteY16" fmla="*/ 158750 h 224789"/>
                  <a:gd name="connsiteX17" fmla="*/ 288290 w 323850"/>
                  <a:gd name="connsiteY17" fmla="*/ 152400 h 224789"/>
                  <a:gd name="connsiteX18" fmla="*/ 323850 w 323850"/>
                  <a:gd name="connsiteY18" fmla="*/ 95250 h 2247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323850" h="224789">
                    <a:moveTo>
                      <a:pt x="322580" y="93980"/>
                    </a:moveTo>
                    <a:cubicBezTo>
                      <a:pt x="322580" y="59690"/>
                      <a:pt x="294640" y="30480"/>
                      <a:pt x="259080" y="30480"/>
                    </a:cubicBezTo>
                    <a:cubicBezTo>
                      <a:pt x="223520" y="30480"/>
                      <a:pt x="247650" y="30480"/>
                      <a:pt x="241300" y="33020"/>
                    </a:cubicBezTo>
                    <a:cubicBezTo>
                      <a:pt x="229870" y="16510"/>
                      <a:pt x="210820" y="5080"/>
                      <a:pt x="189230" y="5080"/>
                    </a:cubicBezTo>
                    <a:cubicBezTo>
                      <a:pt x="167640" y="5080"/>
                      <a:pt x="168910" y="7620"/>
                      <a:pt x="160020" y="12700"/>
                    </a:cubicBezTo>
                    <a:cubicBezTo>
                      <a:pt x="149860" y="5080"/>
                      <a:pt x="135890" y="0"/>
                      <a:pt x="121920" y="0"/>
                    </a:cubicBezTo>
                    <a:cubicBezTo>
                      <a:pt x="100330" y="0"/>
                      <a:pt x="82550" y="10160"/>
                      <a:pt x="71120" y="26670"/>
                    </a:cubicBezTo>
                    <a:cubicBezTo>
                      <a:pt x="68580" y="26670"/>
                      <a:pt x="66040" y="26670"/>
                      <a:pt x="63500" y="26670"/>
                    </a:cubicBezTo>
                    <a:cubicBezTo>
                      <a:pt x="29210" y="26670"/>
                      <a:pt x="0" y="54610"/>
                      <a:pt x="0" y="90170"/>
                    </a:cubicBezTo>
                    <a:cubicBezTo>
                      <a:pt x="0" y="125730"/>
                      <a:pt x="5080" y="119380"/>
                      <a:pt x="13970" y="130810"/>
                    </a:cubicBezTo>
                    <a:cubicBezTo>
                      <a:pt x="13970" y="130810"/>
                      <a:pt x="13970" y="133350"/>
                      <a:pt x="13970" y="133350"/>
                    </a:cubicBezTo>
                    <a:cubicBezTo>
                      <a:pt x="13970" y="167640"/>
                      <a:pt x="41910" y="196850"/>
                      <a:pt x="77470" y="196850"/>
                    </a:cubicBezTo>
                    <a:cubicBezTo>
                      <a:pt x="113030" y="196850"/>
                      <a:pt x="83820" y="196850"/>
                      <a:pt x="86360" y="196850"/>
                    </a:cubicBezTo>
                    <a:cubicBezTo>
                      <a:pt x="97790" y="213360"/>
                      <a:pt x="116840" y="224790"/>
                      <a:pt x="139700" y="224790"/>
                    </a:cubicBezTo>
                    <a:cubicBezTo>
                      <a:pt x="162560" y="224790"/>
                      <a:pt x="171450" y="218440"/>
                      <a:pt x="182880" y="207010"/>
                    </a:cubicBezTo>
                    <a:cubicBezTo>
                      <a:pt x="194310" y="217170"/>
                      <a:pt x="208280" y="222250"/>
                      <a:pt x="224790" y="222250"/>
                    </a:cubicBezTo>
                    <a:cubicBezTo>
                      <a:pt x="259080" y="222250"/>
                      <a:pt x="288290" y="194310"/>
                      <a:pt x="288290" y="158750"/>
                    </a:cubicBezTo>
                    <a:cubicBezTo>
                      <a:pt x="288290" y="123190"/>
                      <a:pt x="288290" y="154940"/>
                      <a:pt x="288290" y="152400"/>
                    </a:cubicBezTo>
                    <a:cubicBezTo>
                      <a:pt x="309880" y="142240"/>
                      <a:pt x="323850" y="120650"/>
                      <a:pt x="323850" y="95250"/>
                    </a:cubicBezTo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6" name="Freeform 65">
                <a:extLst>
                  <a:ext uri="{FF2B5EF4-FFF2-40B4-BE49-F238E27FC236}">
                    <a16:creationId xmlns:a16="http://schemas.microsoft.com/office/drawing/2014/main" id="{A50058EC-1154-EAA4-3739-7F417226D43F}"/>
                  </a:ext>
                </a:extLst>
              </p:cNvPr>
              <p:cNvSpPr/>
              <p:nvPr/>
            </p:nvSpPr>
            <p:spPr>
              <a:xfrm>
                <a:off x="-4192144" y="3973829"/>
                <a:ext cx="121214" cy="86360"/>
              </a:xfrm>
              <a:custGeom>
                <a:avLst/>
                <a:gdLst>
                  <a:gd name="connsiteX0" fmla="*/ 118110 w 121214"/>
                  <a:gd name="connsiteY0" fmla="*/ 13970 h 86360"/>
                  <a:gd name="connsiteX1" fmla="*/ 80010 w 121214"/>
                  <a:gd name="connsiteY1" fmla="*/ 17780 h 86360"/>
                  <a:gd name="connsiteX2" fmla="*/ 77470 w 121214"/>
                  <a:gd name="connsiteY2" fmla="*/ 20320 h 86360"/>
                  <a:gd name="connsiteX3" fmla="*/ 78740 w 121214"/>
                  <a:gd name="connsiteY3" fmla="*/ 22860 h 86360"/>
                  <a:gd name="connsiteX4" fmla="*/ 78740 w 121214"/>
                  <a:gd name="connsiteY4" fmla="*/ 22860 h 86360"/>
                  <a:gd name="connsiteX5" fmla="*/ 85090 w 121214"/>
                  <a:gd name="connsiteY5" fmla="*/ 22860 h 86360"/>
                  <a:gd name="connsiteX6" fmla="*/ 85090 w 121214"/>
                  <a:gd name="connsiteY6" fmla="*/ 25400 h 86360"/>
                  <a:gd name="connsiteX7" fmla="*/ 90170 w 121214"/>
                  <a:gd name="connsiteY7" fmla="*/ 31750 h 86360"/>
                  <a:gd name="connsiteX8" fmla="*/ 96520 w 121214"/>
                  <a:gd name="connsiteY8" fmla="*/ 26670 h 86360"/>
                  <a:gd name="connsiteX9" fmla="*/ 96520 w 121214"/>
                  <a:gd name="connsiteY9" fmla="*/ 22860 h 86360"/>
                  <a:gd name="connsiteX10" fmla="*/ 120650 w 121214"/>
                  <a:gd name="connsiteY10" fmla="*/ 19050 h 86360"/>
                  <a:gd name="connsiteX11" fmla="*/ 120650 w 121214"/>
                  <a:gd name="connsiteY11" fmla="*/ 16510 h 86360"/>
                  <a:gd name="connsiteX12" fmla="*/ 118110 w 121214"/>
                  <a:gd name="connsiteY12" fmla="*/ 16510 h 86360"/>
                  <a:gd name="connsiteX13" fmla="*/ 66040 w 121214"/>
                  <a:gd name="connsiteY13" fmla="*/ 57150 h 86360"/>
                  <a:gd name="connsiteX14" fmla="*/ 30480 w 121214"/>
                  <a:gd name="connsiteY14" fmla="*/ 74930 h 86360"/>
                  <a:gd name="connsiteX15" fmla="*/ 30480 w 121214"/>
                  <a:gd name="connsiteY15" fmla="*/ 80010 h 86360"/>
                  <a:gd name="connsiteX16" fmla="*/ 30480 w 121214"/>
                  <a:gd name="connsiteY16" fmla="*/ 80010 h 86360"/>
                  <a:gd name="connsiteX17" fmla="*/ 34290 w 121214"/>
                  <a:gd name="connsiteY17" fmla="*/ 80010 h 86360"/>
                  <a:gd name="connsiteX18" fmla="*/ 63500 w 121214"/>
                  <a:gd name="connsiteY18" fmla="*/ 64770 h 86360"/>
                  <a:gd name="connsiteX19" fmla="*/ 82550 w 121214"/>
                  <a:gd name="connsiteY19" fmla="*/ 83820 h 86360"/>
                  <a:gd name="connsiteX20" fmla="*/ 85090 w 121214"/>
                  <a:gd name="connsiteY20" fmla="*/ 86360 h 86360"/>
                  <a:gd name="connsiteX21" fmla="*/ 85090 w 121214"/>
                  <a:gd name="connsiteY21" fmla="*/ 86360 h 86360"/>
                  <a:gd name="connsiteX22" fmla="*/ 88900 w 121214"/>
                  <a:gd name="connsiteY22" fmla="*/ 82550 h 86360"/>
                  <a:gd name="connsiteX23" fmla="*/ 64770 w 121214"/>
                  <a:gd name="connsiteY23" fmla="*/ 57150 h 86360"/>
                  <a:gd name="connsiteX24" fmla="*/ 30480 w 121214"/>
                  <a:gd name="connsiteY24" fmla="*/ 16510 h 86360"/>
                  <a:gd name="connsiteX25" fmla="*/ 30480 w 121214"/>
                  <a:gd name="connsiteY25" fmla="*/ 19050 h 86360"/>
                  <a:gd name="connsiteX26" fmla="*/ 24130 w 121214"/>
                  <a:gd name="connsiteY26" fmla="*/ 24130 h 86360"/>
                  <a:gd name="connsiteX27" fmla="*/ 19050 w 121214"/>
                  <a:gd name="connsiteY27" fmla="*/ 17780 h 86360"/>
                  <a:gd name="connsiteX28" fmla="*/ 21590 w 121214"/>
                  <a:gd name="connsiteY28" fmla="*/ 13970 h 86360"/>
                  <a:gd name="connsiteX29" fmla="*/ 0 w 121214"/>
                  <a:gd name="connsiteY29" fmla="*/ 2540 h 86360"/>
                  <a:gd name="connsiteX30" fmla="*/ 0 w 121214"/>
                  <a:gd name="connsiteY30" fmla="*/ 0 h 86360"/>
                  <a:gd name="connsiteX31" fmla="*/ 2540 w 121214"/>
                  <a:gd name="connsiteY31" fmla="*/ 0 h 86360"/>
                  <a:gd name="connsiteX32" fmla="*/ 33020 w 121214"/>
                  <a:gd name="connsiteY32" fmla="*/ 13970 h 86360"/>
                  <a:gd name="connsiteX33" fmla="*/ 34290 w 121214"/>
                  <a:gd name="connsiteY33" fmla="*/ 16510 h 86360"/>
                  <a:gd name="connsiteX34" fmla="*/ 31750 w 121214"/>
                  <a:gd name="connsiteY34" fmla="*/ 17780 h 86360"/>
                  <a:gd name="connsiteX35" fmla="*/ 31750 w 121214"/>
                  <a:gd name="connsiteY35" fmla="*/ 17780 h 86360"/>
                  <a:gd name="connsiteX36" fmla="*/ 27940 w 121214"/>
                  <a:gd name="connsiteY36" fmla="*/ 17780 h 863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121214" h="86360">
                    <a:moveTo>
                      <a:pt x="118110" y="13970"/>
                    </a:moveTo>
                    <a:cubicBezTo>
                      <a:pt x="104140" y="19050"/>
                      <a:pt x="80010" y="17780"/>
                      <a:pt x="80010" y="17780"/>
                    </a:cubicBezTo>
                    <a:cubicBezTo>
                      <a:pt x="80010" y="17780"/>
                      <a:pt x="77470" y="17780"/>
                      <a:pt x="77470" y="20320"/>
                    </a:cubicBezTo>
                    <a:cubicBezTo>
                      <a:pt x="77470" y="20320"/>
                      <a:pt x="77470" y="22860"/>
                      <a:pt x="78740" y="22860"/>
                    </a:cubicBezTo>
                    <a:cubicBezTo>
                      <a:pt x="78740" y="22860"/>
                      <a:pt x="78740" y="22860"/>
                      <a:pt x="78740" y="22860"/>
                    </a:cubicBezTo>
                    <a:cubicBezTo>
                      <a:pt x="78740" y="22860"/>
                      <a:pt x="81280" y="22860"/>
                      <a:pt x="85090" y="22860"/>
                    </a:cubicBezTo>
                    <a:cubicBezTo>
                      <a:pt x="85090" y="22860"/>
                      <a:pt x="85090" y="22860"/>
                      <a:pt x="85090" y="25400"/>
                    </a:cubicBezTo>
                    <a:cubicBezTo>
                      <a:pt x="85090" y="27940"/>
                      <a:pt x="86360" y="30480"/>
                      <a:pt x="90170" y="31750"/>
                    </a:cubicBezTo>
                    <a:cubicBezTo>
                      <a:pt x="92710" y="31750"/>
                      <a:pt x="95250" y="30480"/>
                      <a:pt x="96520" y="26670"/>
                    </a:cubicBezTo>
                    <a:cubicBezTo>
                      <a:pt x="96520" y="25400"/>
                      <a:pt x="96520" y="24130"/>
                      <a:pt x="96520" y="22860"/>
                    </a:cubicBezTo>
                    <a:cubicBezTo>
                      <a:pt x="104140" y="22860"/>
                      <a:pt x="114300" y="21590"/>
                      <a:pt x="120650" y="19050"/>
                    </a:cubicBezTo>
                    <a:cubicBezTo>
                      <a:pt x="120650" y="19050"/>
                      <a:pt x="121920" y="17780"/>
                      <a:pt x="120650" y="16510"/>
                    </a:cubicBezTo>
                    <a:cubicBezTo>
                      <a:pt x="120650" y="16510"/>
                      <a:pt x="119380" y="15240"/>
                      <a:pt x="118110" y="16510"/>
                    </a:cubicBezTo>
                    <a:moveTo>
                      <a:pt x="66040" y="57150"/>
                    </a:moveTo>
                    <a:cubicBezTo>
                      <a:pt x="46990" y="54610"/>
                      <a:pt x="35560" y="68580"/>
                      <a:pt x="30480" y="74930"/>
                    </a:cubicBezTo>
                    <a:cubicBezTo>
                      <a:pt x="30480" y="76200"/>
                      <a:pt x="30480" y="78740"/>
                      <a:pt x="30480" y="80010"/>
                    </a:cubicBezTo>
                    <a:lnTo>
                      <a:pt x="30480" y="80010"/>
                    </a:lnTo>
                    <a:cubicBezTo>
                      <a:pt x="31750" y="80010"/>
                      <a:pt x="33020" y="80010"/>
                      <a:pt x="34290" y="80010"/>
                    </a:cubicBezTo>
                    <a:cubicBezTo>
                      <a:pt x="38100" y="74930"/>
                      <a:pt x="46990" y="63500"/>
                      <a:pt x="63500" y="64770"/>
                    </a:cubicBezTo>
                    <a:cubicBezTo>
                      <a:pt x="78740" y="66040"/>
                      <a:pt x="81280" y="78740"/>
                      <a:pt x="82550" y="83820"/>
                    </a:cubicBezTo>
                    <a:cubicBezTo>
                      <a:pt x="82550" y="85090"/>
                      <a:pt x="83820" y="86360"/>
                      <a:pt x="85090" y="86360"/>
                    </a:cubicBezTo>
                    <a:lnTo>
                      <a:pt x="85090" y="86360"/>
                    </a:lnTo>
                    <a:cubicBezTo>
                      <a:pt x="86360" y="86360"/>
                      <a:pt x="88900" y="85090"/>
                      <a:pt x="88900" y="82550"/>
                    </a:cubicBezTo>
                    <a:cubicBezTo>
                      <a:pt x="88900" y="73660"/>
                      <a:pt x="82550" y="59690"/>
                      <a:pt x="64770" y="57150"/>
                    </a:cubicBezTo>
                    <a:moveTo>
                      <a:pt x="30480" y="16510"/>
                    </a:moveTo>
                    <a:cubicBezTo>
                      <a:pt x="30480" y="16510"/>
                      <a:pt x="30480" y="17780"/>
                      <a:pt x="30480" y="19050"/>
                    </a:cubicBezTo>
                    <a:cubicBezTo>
                      <a:pt x="30480" y="21590"/>
                      <a:pt x="27940" y="24130"/>
                      <a:pt x="24130" y="24130"/>
                    </a:cubicBezTo>
                    <a:cubicBezTo>
                      <a:pt x="21590" y="24130"/>
                      <a:pt x="19050" y="21590"/>
                      <a:pt x="19050" y="17780"/>
                    </a:cubicBezTo>
                    <a:cubicBezTo>
                      <a:pt x="19050" y="16510"/>
                      <a:pt x="20320" y="13970"/>
                      <a:pt x="21590" y="13970"/>
                    </a:cubicBezTo>
                    <a:cubicBezTo>
                      <a:pt x="11430" y="10160"/>
                      <a:pt x="1270" y="2540"/>
                      <a:pt x="0" y="2540"/>
                    </a:cubicBezTo>
                    <a:cubicBezTo>
                      <a:pt x="0" y="2540"/>
                      <a:pt x="0" y="0"/>
                      <a:pt x="0" y="0"/>
                    </a:cubicBezTo>
                    <a:cubicBezTo>
                      <a:pt x="0" y="0"/>
                      <a:pt x="2540" y="0"/>
                      <a:pt x="2540" y="0"/>
                    </a:cubicBezTo>
                    <a:cubicBezTo>
                      <a:pt x="2540" y="0"/>
                      <a:pt x="21590" y="12700"/>
                      <a:pt x="33020" y="13970"/>
                    </a:cubicBezTo>
                    <a:cubicBezTo>
                      <a:pt x="33020" y="13970"/>
                      <a:pt x="35560" y="13970"/>
                      <a:pt x="34290" y="16510"/>
                    </a:cubicBezTo>
                    <a:cubicBezTo>
                      <a:pt x="34290" y="16510"/>
                      <a:pt x="34290" y="19050"/>
                      <a:pt x="31750" y="17780"/>
                    </a:cubicBezTo>
                    <a:cubicBezTo>
                      <a:pt x="31750" y="17780"/>
                      <a:pt x="31750" y="17780"/>
                      <a:pt x="31750" y="17780"/>
                    </a:cubicBezTo>
                    <a:cubicBezTo>
                      <a:pt x="31750" y="17780"/>
                      <a:pt x="29210" y="17780"/>
                      <a:pt x="27940" y="17780"/>
                    </a:cubicBezTo>
                  </a:path>
                </a:pathLst>
              </a:custGeom>
              <a:solidFill>
                <a:srgbClr val="191717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7" name="Freeform 66">
                <a:extLst>
                  <a:ext uri="{FF2B5EF4-FFF2-40B4-BE49-F238E27FC236}">
                    <a16:creationId xmlns:a16="http://schemas.microsoft.com/office/drawing/2014/main" id="{6B547D82-48F0-7BCF-9162-28464FD85ECD}"/>
                  </a:ext>
                </a:extLst>
              </p:cNvPr>
              <p:cNvSpPr/>
              <p:nvPr/>
            </p:nvSpPr>
            <p:spPr>
              <a:xfrm>
                <a:off x="-4271080" y="3985259"/>
                <a:ext cx="99508" cy="188982"/>
              </a:xfrm>
              <a:custGeom>
                <a:avLst/>
                <a:gdLst>
                  <a:gd name="connsiteX0" fmla="*/ 96716 w 99508"/>
                  <a:gd name="connsiteY0" fmla="*/ 185420 h 188982"/>
                  <a:gd name="connsiteX1" fmla="*/ 82746 w 99508"/>
                  <a:gd name="connsiteY1" fmla="*/ 153670 h 188982"/>
                  <a:gd name="connsiteX2" fmla="*/ 85286 w 99508"/>
                  <a:gd name="connsiteY2" fmla="*/ 149860 h 188982"/>
                  <a:gd name="connsiteX3" fmla="*/ 91636 w 99508"/>
                  <a:gd name="connsiteY3" fmla="*/ 149860 h 188982"/>
                  <a:gd name="connsiteX4" fmla="*/ 94177 w 99508"/>
                  <a:gd name="connsiteY4" fmla="*/ 144780 h 188982"/>
                  <a:gd name="connsiteX5" fmla="*/ 64966 w 99508"/>
                  <a:gd name="connsiteY5" fmla="*/ 96520 h 188982"/>
                  <a:gd name="connsiteX6" fmla="*/ 66236 w 99508"/>
                  <a:gd name="connsiteY6" fmla="*/ 92710 h 188982"/>
                  <a:gd name="connsiteX7" fmla="*/ 77666 w 99508"/>
                  <a:gd name="connsiteY7" fmla="*/ 87630 h 188982"/>
                  <a:gd name="connsiteX8" fmla="*/ 78936 w 99508"/>
                  <a:gd name="connsiteY8" fmla="*/ 83820 h 188982"/>
                  <a:gd name="connsiteX9" fmla="*/ 29407 w 99508"/>
                  <a:gd name="connsiteY9" fmla="*/ 0 h 188982"/>
                  <a:gd name="connsiteX10" fmla="*/ 23057 w 99508"/>
                  <a:gd name="connsiteY10" fmla="*/ 15240 h 188982"/>
                  <a:gd name="connsiteX11" fmla="*/ 2736 w 99508"/>
                  <a:gd name="connsiteY11" fmla="*/ 31750 h 188982"/>
                  <a:gd name="connsiteX12" fmla="*/ 11627 w 99508"/>
                  <a:gd name="connsiteY12" fmla="*/ 41910 h 188982"/>
                  <a:gd name="connsiteX13" fmla="*/ 11627 w 99508"/>
                  <a:gd name="connsiteY13" fmla="*/ 46990 h 188982"/>
                  <a:gd name="connsiteX14" fmla="*/ 1466 w 99508"/>
                  <a:gd name="connsiteY14" fmla="*/ 52070 h 188982"/>
                  <a:gd name="connsiteX15" fmla="*/ 1466 w 99508"/>
                  <a:gd name="connsiteY15" fmla="*/ 55880 h 188982"/>
                  <a:gd name="connsiteX16" fmla="*/ 34486 w 99508"/>
                  <a:gd name="connsiteY16" fmla="*/ 101600 h 188982"/>
                  <a:gd name="connsiteX17" fmla="*/ 33216 w 99508"/>
                  <a:gd name="connsiteY17" fmla="*/ 106680 h 188982"/>
                  <a:gd name="connsiteX18" fmla="*/ 26866 w 99508"/>
                  <a:gd name="connsiteY18" fmla="*/ 109220 h 188982"/>
                  <a:gd name="connsiteX19" fmla="*/ 26866 w 99508"/>
                  <a:gd name="connsiteY19" fmla="*/ 114300 h 188982"/>
                  <a:gd name="connsiteX20" fmla="*/ 94177 w 99508"/>
                  <a:gd name="connsiteY20" fmla="*/ 187960 h 188982"/>
                  <a:gd name="connsiteX21" fmla="*/ 99257 w 99508"/>
                  <a:gd name="connsiteY21" fmla="*/ 184150 h 1889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99508" h="188982">
                    <a:moveTo>
                      <a:pt x="96716" y="185420"/>
                    </a:moveTo>
                    <a:lnTo>
                      <a:pt x="82746" y="153670"/>
                    </a:lnTo>
                    <a:cubicBezTo>
                      <a:pt x="82746" y="152400"/>
                      <a:pt x="82746" y="149860"/>
                      <a:pt x="85286" y="149860"/>
                    </a:cubicBezTo>
                    <a:lnTo>
                      <a:pt x="91636" y="149860"/>
                    </a:lnTo>
                    <a:cubicBezTo>
                      <a:pt x="94177" y="149860"/>
                      <a:pt x="95446" y="146050"/>
                      <a:pt x="94177" y="144780"/>
                    </a:cubicBezTo>
                    <a:lnTo>
                      <a:pt x="64966" y="96520"/>
                    </a:lnTo>
                    <a:cubicBezTo>
                      <a:pt x="64966" y="95250"/>
                      <a:pt x="64966" y="92710"/>
                      <a:pt x="66236" y="92710"/>
                    </a:cubicBezTo>
                    <a:lnTo>
                      <a:pt x="77666" y="87630"/>
                    </a:lnTo>
                    <a:cubicBezTo>
                      <a:pt x="78936" y="87630"/>
                      <a:pt x="80207" y="85090"/>
                      <a:pt x="78936" y="83820"/>
                    </a:cubicBezTo>
                    <a:lnTo>
                      <a:pt x="29407" y="0"/>
                    </a:lnTo>
                    <a:cubicBezTo>
                      <a:pt x="29407" y="5080"/>
                      <a:pt x="26866" y="10160"/>
                      <a:pt x="23057" y="15240"/>
                    </a:cubicBezTo>
                    <a:cubicBezTo>
                      <a:pt x="17977" y="22860"/>
                      <a:pt x="11627" y="29210"/>
                      <a:pt x="2736" y="31750"/>
                    </a:cubicBezTo>
                    <a:lnTo>
                      <a:pt x="11627" y="41910"/>
                    </a:lnTo>
                    <a:cubicBezTo>
                      <a:pt x="12896" y="43180"/>
                      <a:pt x="11627" y="45720"/>
                      <a:pt x="11627" y="46990"/>
                    </a:cubicBezTo>
                    <a:lnTo>
                      <a:pt x="1466" y="52070"/>
                    </a:lnTo>
                    <a:cubicBezTo>
                      <a:pt x="196" y="52070"/>
                      <a:pt x="-1073" y="54610"/>
                      <a:pt x="1466" y="55880"/>
                    </a:cubicBezTo>
                    <a:lnTo>
                      <a:pt x="34486" y="101600"/>
                    </a:lnTo>
                    <a:cubicBezTo>
                      <a:pt x="34486" y="102870"/>
                      <a:pt x="34486" y="105410"/>
                      <a:pt x="33216" y="106680"/>
                    </a:cubicBezTo>
                    <a:lnTo>
                      <a:pt x="26866" y="109220"/>
                    </a:lnTo>
                    <a:cubicBezTo>
                      <a:pt x="25596" y="109220"/>
                      <a:pt x="24327" y="113030"/>
                      <a:pt x="26866" y="114300"/>
                    </a:cubicBezTo>
                    <a:lnTo>
                      <a:pt x="94177" y="187960"/>
                    </a:lnTo>
                    <a:cubicBezTo>
                      <a:pt x="96716" y="190500"/>
                      <a:pt x="100527" y="187960"/>
                      <a:pt x="99257" y="184150"/>
                    </a:cubicBezTo>
                  </a:path>
                </a:pathLst>
              </a:custGeom>
              <a:solidFill>
                <a:srgbClr val="F1BB3E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8" name="Freeform 67">
                <a:extLst>
                  <a:ext uri="{FF2B5EF4-FFF2-40B4-BE49-F238E27FC236}">
                    <a16:creationId xmlns:a16="http://schemas.microsoft.com/office/drawing/2014/main" id="{DEADDFD4-10AF-AC98-8193-83ED650D3FB6}"/>
                  </a:ext>
                </a:extLst>
              </p:cNvPr>
              <p:cNvSpPr/>
              <p:nvPr/>
            </p:nvSpPr>
            <p:spPr>
              <a:xfrm>
                <a:off x="-4278503" y="3967479"/>
                <a:ext cx="35263" cy="52070"/>
              </a:xfrm>
              <a:custGeom>
                <a:avLst/>
                <a:gdLst>
                  <a:gd name="connsiteX0" fmla="*/ 2540 w 35263"/>
                  <a:gd name="connsiteY0" fmla="*/ 52070 h 52070"/>
                  <a:gd name="connsiteX1" fmla="*/ 1270 w 35263"/>
                  <a:gd name="connsiteY1" fmla="*/ 52070 h 52070"/>
                  <a:gd name="connsiteX2" fmla="*/ 1270 w 35263"/>
                  <a:gd name="connsiteY2" fmla="*/ 50800 h 52070"/>
                  <a:gd name="connsiteX3" fmla="*/ 27940 w 35263"/>
                  <a:gd name="connsiteY3" fmla="*/ 33020 h 52070"/>
                  <a:gd name="connsiteX4" fmla="*/ 33020 w 35263"/>
                  <a:gd name="connsiteY4" fmla="*/ 1270 h 52070"/>
                  <a:gd name="connsiteX5" fmla="*/ 33020 w 35263"/>
                  <a:gd name="connsiteY5" fmla="*/ 0 h 52070"/>
                  <a:gd name="connsiteX6" fmla="*/ 34290 w 35263"/>
                  <a:gd name="connsiteY6" fmla="*/ 0 h 52070"/>
                  <a:gd name="connsiteX7" fmla="*/ 27940 w 35263"/>
                  <a:gd name="connsiteY7" fmla="*/ 33020 h 52070"/>
                  <a:gd name="connsiteX8" fmla="*/ 0 w 35263"/>
                  <a:gd name="connsiteY8" fmla="*/ 52070 h 52070"/>
                  <a:gd name="connsiteX9" fmla="*/ 0 w 35263"/>
                  <a:gd name="connsiteY9" fmla="*/ 52070 h 520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5263" h="52070">
                    <a:moveTo>
                      <a:pt x="2540" y="52070"/>
                    </a:moveTo>
                    <a:cubicBezTo>
                      <a:pt x="2540" y="52070"/>
                      <a:pt x="1270" y="52070"/>
                      <a:pt x="1270" y="52070"/>
                    </a:cubicBezTo>
                    <a:cubicBezTo>
                      <a:pt x="1270" y="52070"/>
                      <a:pt x="1270" y="50800"/>
                      <a:pt x="1270" y="50800"/>
                    </a:cubicBezTo>
                    <a:cubicBezTo>
                      <a:pt x="12700" y="48260"/>
                      <a:pt x="21590" y="41910"/>
                      <a:pt x="27940" y="33020"/>
                    </a:cubicBezTo>
                    <a:cubicBezTo>
                      <a:pt x="34290" y="24130"/>
                      <a:pt x="35560" y="12700"/>
                      <a:pt x="33020" y="1270"/>
                    </a:cubicBezTo>
                    <a:cubicBezTo>
                      <a:pt x="33020" y="1270"/>
                      <a:pt x="33020" y="0"/>
                      <a:pt x="33020" y="0"/>
                    </a:cubicBezTo>
                    <a:cubicBezTo>
                      <a:pt x="33020" y="0"/>
                      <a:pt x="34290" y="0"/>
                      <a:pt x="34290" y="0"/>
                    </a:cubicBezTo>
                    <a:cubicBezTo>
                      <a:pt x="36830" y="11430"/>
                      <a:pt x="34290" y="24130"/>
                      <a:pt x="27940" y="33020"/>
                    </a:cubicBezTo>
                    <a:cubicBezTo>
                      <a:pt x="21590" y="43180"/>
                      <a:pt x="11430" y="49530"/>
                      <a:pt x="0" y="52070"/>
                    </a:cubicBezTo>
                    <a:cubicBezTo>
                      <a:pt x="0" y="52070"/>
                      <a:pt x="0" y="52070"/>
                      <a:pt x="0" y="52070"/>
                    </a:cubicBezTo>
                  </a:path>
                </a:pathLst>
              </a:custGeom>
              <a:solidFill>
                <a:srgbClr val="C7C8CA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69" name="Freeform 68">
              <a:extLst>
                <a:ext uri="{FF2B5EF4-FFF2-40B4-BE49-F238E27FC236}">
                  <a16:creationId xmlns:a16="http://schemas.microsoft.com/office/drawing/2014/main" id="{11959BBA-D82C-3B81-C533-8EDB072903A0}"/>
                </a:ext>
              </a:extLst>
            </p:cNvPr>
            <p:cNvSpPr/>
            <p:nvPr/>
          </p:nvSpPr>
          <p:spPr>
            <a:xfrm>
              <a:off x="-4415664" y="3808729"/>
              <a:ext cx="457200" cy="457200"/>
            </a:xfrm>
            <a:custGeom>
              <a:avLst/>
              <a:gdLst>
                <a:gd name="connsiteX0" fmla="*/ 365760 w 457200"/>
                <a:gd name="connsiteY0" fmla="*/ 425450 h 457200"/>
                <a:gd name="connsiteX1" fmla="*/ 91440 w 457200"/>
                <a:gd name="connsiteY1" fmla="*/ 425450 h 457200"/>
                <a:gd name="connsiteX2" fmla="*/ 31750 w 457200"/>
                <a:gd name="connsiteY2" fmla="*/ 365760 h 457200"/>
                <a:gd name="connsiteX3" fmla="*/ 31750 w 457200"/>
                <a:gd name="connsiteY3" fmla="*/ 91440 h 457200"/>
                <a:gd name="connsiteX4" fmla="*/ 40640 w 457200"/>
                <a:gd name="connsiteY4" fmla="*/ 60960 h 457200"/>
                <a:gd name="connsiteX5" fmla="*/ 396240 w 457200"/>
                <a:gd name="connsiteY5" fmla="*/ 416560 h 457200"/>
                <a:gd name="connsiteX6" fmla="*/ 365760 w 457200"/>
                <a:gd name="connsiteY6" fmla="*/ 425450 h 457200"/>
                <a:gd name="connsiteX7" fmla="*/ 91440 w 457200"/>
                <a:gd name="connsiteY7" fmla="*/ 31750 h 457200"/>
                <a:gd name="connsiteX8" fmla="*/ 365760 w 457200"/>
                <a:gd name="connsiteY8" fmla="*/ 31750 h 457200"/>
                <a:gd name="connsiteX9" fmla="*/ 425450 w 457200"/>
                <a:gd name="connsiteY9" fmla="*/ 91440 h 457200"/>
                <a:gd name="connsiteX10" fmla="*/ 425450 w 457200"/>
                <a:gd name="connsiteY10" fmla="*/ 365760 h 457200"/>
                <a:gd name="connsiteX11" fmla="*/ 417830 w 457200"/>
                <a:gd name="connsiteY11" fmla="*/ 393700 h 457200"/>
                <a:gd name="connsiteX12" fmla="*/ 62230 w 457200"/>
                <a:gd name="connsiteY12" fmla="*/ 38100 h 457200"/>
                <a:gd name="connsiteX13" fmla="*/ 90170 w 457200"/>
                <a:gd name="connsiteY13" fmla="*/ 30480 h 457200"/>
                <a:gd name="connsiteX14" fmla="*/ 365760 w 457200"/>
                <a:gd name="connsiteY14" fmla="*/ 0 h 457200"/>
                <a:gd name="connsiteX15" fmla="*/ 91440 w 457200"/>
                <a:gd name="connsiteY15" fmla="*/ 0 h 457200"/>
                <a:gd name="connsiteX16" fmla="*/ 0 w 457200"/>
                <a:gd name="connsiteY16" fmla="*/ 91440 h 457200"/>
                <a:gd name="connsiteX17" fmla="*/ 0 w 457200"/>
                <a:gd name="connsiteY17" fmla="*/ 365760 h 457200"/>
                <a:gd name="connsiteX18" fmla="*/ 91440 w 457200"/>
                <a:gd name="connsiteY18" fmla="*/ 457200 h 457200"/>
                <a:gd name="connsiteX19" fmla="*/ 365760 w 457200"/>
                <a:gd name="connsiteY19" fmla="*/ 457200 h 457200"/>
                <a:gd name="connsiteX20" fmla="*/ 457200 w 457200"/>
                <a:gd name="connsiteY20" fmla="*/ 365760 h 457200"/>
                <a:gd name="connsiteX21" fmla="*/ 457200 w 457200"/>
                <a:gd name="connsiteY21" fmla="*/ 91440 h 457200"/>
                <a:gd name="connsiteX22" fmla="*/ 365760 w 457200"/>
                <a:gd name="connsiteY22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57200" h="457200">
                  <a:moveTo>
                    <a:pt x="365760" y="425450"/>
                  </a:moveTo>
                  <a:lnTo>
                    <a:pt x="91440" y="425450"/>
                  </a:lnTo>
                  <a:cubicBezTo>
                    <a:pt x="58420" y="425450"/>
                    <a:pt x="31750" y="398780"/>
                    <a:pt x="31750" y="365760"/>
                  </a:cubicBezTo>
                  <a:lnTo>
                    <a:pt x="31750" y="91440"/>
                  </a:lnTo>
                  <a:cubicBezTo>
                    <a:pt x="31750" y="80010"/>
                    <a:pt x="34290" y="69850"/>
                    <a:pt x="40640" y="60960"/>
                  </a:cubicBezTo>
                  <a:lnTo>
                    <a:pt x="396240" y="416560"/>
                  </a:lnTo>
                  <a:cubicBezTo>
                    <a:pt x="387350" y="421640"/>
                    <a:pt x="377190" y="425450"/>
                    <a:pt x="365760" y="425450"/>
                  </a:cubicBezTo>
                  <a:moveTo>
                    <a:pt x="91440" y="31750"/>
                  </a:moveTo>
                  <a:lnTo>
                    <a:pt x="365760" y="31750"/>
                  </a:lnTo>
                  <a:cubicBezTo>
                    <a:pt x="398780" y="31750"/>
                    <a:pt x="425450" y="58420"/>
                    <a:pt x="425450" y="91440"/>
                  </a:cubicBezTo>
                  <a:lnTo>
                    <a:pt x="425450" y="365760"/>
                  </a:lnTo>
                  <a:cubicBezTo>
                    <a:pt x="425450" y="375920"/>
                    <a:pt x="422910" y="386080"/>
                    <a:pt x="417830" y="393700"/>
                  </a:cubicBezTo>
                  <a:lnTo>
                    <a:pt x="62230" y="38100"/>
                  </a:lnTo>
                  <a:cubicBezTo>
                    <a:pt x="71120" y="33020"/>
                    <a:pt x="80010" y="30480"/>
                    <a:pt x="90170" y="30480"/>
                  </a:cubicBezTo>
                  <a:moveTo>
                    <a:pt x="365760" y="0"/>
                  </a:moveTo>
                  <a:lnTo>
                    <a:pt x="91440" y="0"/>
                  </a:lnTo>
                  <a:cubicBezTo>
                    <a:pt x="40640" y="0"/>
                    <a:pt x="0" y="40640"/>
                    <a:pt x="0" y="91440"/>
                  </a:cubicBezTo>
                  <a:lnTo>
                    <a:pt x="0" y="365760"/>
                  </a:lnTo>
                  <a:cubicBezTo>
                    <a:pt x="0" y="416560"/>
                    <a:pt x="40640" y="457200"/>
                    <a:pt x="91440" y="457200"/>
                  </a:cubicBezTo>
                  <a:lnTo>
                    <a:pt x="365760" y="457200"/>
                  </a:lnTo>
                  <a:cubicBezTo>
                    <a:pt x="416560" y="457200"/>
                    <a:pt x="457200" y="416560"/>
                    <a:pt x="457200" y="365760"/>
                  </a:cubicBezTo>
                  <a:lnTo>
                    <a:pt x="457200" y="91440"/>
                  </a:lnTo>
                  <a:cubicBezTo>
                    <a:pt x="457200" y="40640"/>
                    <a:pt x="416560" y="0"/>
                    <a:pt x="365760" y="0"/>
                  </a:cubicBezTo>
                </a:path>
              </a:pathLst>
            </a:custGeom>
            <a:solidFill>
              <a:srgbClr val="A11D2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C9DCC8A1-BE54-563D-4855-EDC70BE2F21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985117" y="3748942"/>
            <a:ext cx="1292058" cy="57708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050">
                <a:effectLst/>
                <a:latin typeface="Museo Sans" panose="02000000000000000000" pitchFamily="2" charset="77"/>
              </a:rPr>
              <a:t>Making it clear that retaliation won’t be tolerated</a:t>
            </a:r>
          </a:p>
        </p:txBody>
      </p:sp>
      <p:grpSp>
        <p:nvGrpSpPr>
          <p:cNvPr id="54" name="Graphic 4">
            <a:extLst>
              <a:ext uri="{FF2B5EF4-FFF2-40B4-BE49-F238E27FC236}">
                <a16:creationId xmlns:a16="http://schemas.microsoft.com/office/drawing/2014/main" id="{DEF005E8-4D21-BF21-6CE5-C14403106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467350" y="3808729"/>
            <a:ext cx="457200" cy="457200"/>
            <a:chOff x="-2452244" y="3808729"/>
            <a:chExt cx="457200" cy="457200"/>
          </a:xfrm>
        </p:grpSpPr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36A81E67-FDEA-D33F-10D5-B3053B091406}"/>
                </a:ext>
              </a:extLst>
            </p:cNvPr>
            <p:cNvSpPr/>
            <p:nvPr/>
          </p:nvSpPr>
          <p:spPr>
            <a:xfrm>
              <a:off x="-2452244" y="3808729"/>
              <a:ext cx="457200" cy="457200"/>
            </a:xfrm>
            <a:custGeom>
              <a:avLst/>
              <a:gdLst>
                <a:gd name="connsiteX0" fmla="*/ 381000 w 457200"/>
                <a:gd name="connsiteY0" fmla="*/ 0 h 457200"/>
                <a:gd name="connsiteX1" fmla="*/ 457200 w 457200"/>
                <a:gd name="connsiteY1" fmla="*/ 76200 h 457200"/>
                <a:gd name="connsiteX2" fmla="*/ 457200 w 457200"/>
                <a:gd name="connsiteY2" fmla="*/ 381000 h 457200"/>
                <a:gd name="connsiteX3" fmla="*/ 381000 w 457200"/>
                <a:gd name="connsiteY3" fmla="*/ 457200 h 457200"/>
                <a:gd name="connsiteX4" fmla="*/ 76200 w 457200"/>
                <a:gd name="connsiteY4" fmla="*/ 457200 h 457200"/>
                <a:gd name="connsiteX5" fmla="*/ 0 w 457200"/>
                <a:gd name="connsiteY5" fmla="*/ 381000 h 457200"/>
                <a:gd name="connsiteX6" fmla="*/ 0 w 457200"/>
                <a:gd name="connsiteY6" fmla="*/ 76200 h 457200"/>
                <a:gd name="connsiteX7" fmla="*/ 76200 w 457200"/>
                <a:gd name="connsiteY7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7200" h="457200">
                  <a:moveTo>
                    <a:pt x="381000" y="0"/>
                  </a:moveTo>
                  <a:cubicBezTo>
                    <a:pt x="423084" y="0"/>
                    <a:pt x="457200" y="34116"/>
                    <a:pt x="457200" y="76200"/>
                  </a:cubicBezTo>
                  <a:lnTo>
                    <a:pt x="457200" y="381000"/>
                  </a:lnTo>
                  <a:cubicBezTo>
                    <a:pt x="457200" y="423084"/>
                    <a:pt x="423084" y="457200"/>
                    <a:pt x="381000" y="457200"/>
                  </a:cubicBezTo>
                  <a:lnTo>
                    <a:pt x="76200" y="457200"/>
                  </a:lnTo>
                  <a:cubicBezTo>
                    <a:pt x="34116" y="457200"/>
                    <a:pt x="0" y="423084"/>
                    <a:pt x="0" y="3810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0F76BB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56" name="Graphic 4">
              <a:extLst>
                <a:ext uri="{FF2B5EF4-FFF2-40B4-BE49-F238E27FC236}">
                  <a16:creationId xmlns:a16="http://schemas.microsoft.com/office/drawing/2014/main" id="{D3A98EFC-B179-6849-2712-106BAF152732}"/>
                </a:ext>
              </a:extLst>
            </p:cNvPr>
            <p:cNvGrpSpPr/>
            <p:nvPr/>
          </p:nvGrpSpPr>
          <p:grpSpPr>
            <a:xfrm>
              <a:off x="-2341753" y="3874770"/>
              <a:ext cx="237489" cy="325120"/>
              <a:chOff x="-2341753" y="3874770"/>
              <a:chExt cx="237489" cy="325120"/>
            </a:xfrm>
          </p:grpSpPr>
          <p:sp>
            <p:nvSpPr>
              <p:cNvPr id="57" name="Freeform 56">
                <a:extLst>
                  <a:ext uri="{FF2B5EF4-FFF2-40B4-BE49-F238E27FC236}">
                    <a16:creationId xmlns:a16="http://schemas.microsoft.com/office/drawing/2014/main" id="{5C459C65-7E01-2FA1-B29A-AE3C3AA12140}"/>
                  </a:ext>
                </a:extLst>
              </p:cNvPr>
              <p:cNvSpPr/>
              <p:nvPr/>
            </p:nvSpPr>
            <p:spPr>
              <a:xfrm>
                <a:off x="-2341753" y="3874770"/>
                <a:ext cx="237489" cy="325120"/>
              </a:xfrm>
              <a:custGeom>
                <a:avLst/>
                <a:gdLst>
                  <a:gd name="connsiteX0" fmla="*/ 228600 w 237489"/>
                  <a:gd name="connsiteY0" fmla="*/ 325120 h 325120"/>
                  <a:gd name="connsiteX1" fmla="*/ 7620 w 237489"/>
                  <a:gd name="connsiteY1" fmla="*/ 325120 h 325120"/>
                  <a:gd name="connsiteX2" fmla="*/ 0 w 237489"/>
                  <a:gd name="connsiteY2" fmla="*/ 316230 h 325120"/>
                  <a:gd name="connsiteX3" fmla="*/ 0 w 237489"/>
                  <a:gd name="connsiteY3" fmla="*/ 7620 h 325120"/>
                  <a:gd name="connsiteX4" fmla="*/ 8890 w 237489"/>
                  <a:gd name="connsiteY4" fmla="*/ 0 h 325120"/>
                  <a:gd name="connsiteX5" fmla="*/ 229870 w 237489"/>
                  <a:gd name="connsiteY5" fmla="*/ 0 h 325120"/>
                  <a:gd name="connsiteX6" fmla="*/ 237490 w 237489"/>
                  <a:gd name="connsiteY6" fmla="*/ 8890 h 325120"/>
                  <a:gd name="connsiteX7" fmla="*/ 237490 w 237489"/>
                  <a:gd name="connsiteY7" fmla="*/ 317500 h 325120"/>
                  <a:gd name="connsiteX8" fmla="*/ 228600 w 237489"/>
                  <a:gd name="connsiteY8" fmla="*/ 325120 h 3251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7489" h="325120">
                    <a:moveTo>
                      <a:pt x="228600" y="325120"/>
                    </a:moveTo>
                    <a:lnTo>
                      <a:pt x="7620" y="325120"/>
                    </a:lnTo>
                    <a:cubicBezTo>
                      <a:pt x="3810" y="325120"/>
                      <a:pt x="0" y="321310"/>
                      <a:pt x="0" y="316230"/>
                    </a:cubicBezTo>
                    <a:lnTo>
                      <a:pt x="0" y="7620"/>
                    </a:lnTo>
                    <a:cubicBezTo>
                      <a:pt x="0" y="3810"/>
                      <a:pt x="3810" y="0"/>
                      <a:pt x="8890" y="0"/>
                    </a:cubicBezTo>
                    <a:lnTo>
                      <a:pt x="229870" y="0"/>
                    </a:lnTo>
                    <a:cubicBezTo>
                      <a:pt x="233680" y="0"/>
                      <a:pt x="237490" y="3810"/>
                      <a:pt x="237490" y="8890"/>
                    </a:cubicBezTo>
                    <a:lnTo>
                      <a:pt x="237490" y="317500"/>
                    </a:lnTo>
                    <a:cubicBezTo>
                      <a:pt x="237490" y="321310"/>
                      <a:pt x="233680" y="325120"/>
                      <a:pt x="228600" y="325120"/>
                    </a:cubicBezTo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8" name="Freeform 57">
                <a:extLst>
                  <a:ext uri="{FF2B5EF4-FFF2-40B4-BE49-F238E27FC236}">
                    <a16:creationId xmlns:a16="http://schemas.microsoft.com/office/drawing/2014/main" id="{C2AF0477-351F-4E58-B41F-6A7A4F340565}"/>
                  </a:ext>
                </a:extLst>
              </p:cNvPr>
              <p:cNvSpPr/>
              <p:nvPr/>
            </p:nvSpPr>
            <p:spPr>
              <a:xfrm>
                <a:off x="-2321116" y="4052570"/>
                <a:ext cx="188594" cy="110489"/>
              </a:xfrm>
              <a:custGeom>
                <a:avLst/>
                <a:gdLst>
                  <a:gd name="connsiteX0" fmla="*/ 65722 w 188594"/>
                  <a:gd name="connsiteY0" fmla="*/ 110490 h 110489"/>
                  <a:gd name="connsiteX1" fmla="*/ 155893 w 188594"/>
                  <a:gd name="connsiteY1" fmla="*/ 110490 h 110489"/>
                  <a:gd name="connsiteX2" fmla="*/ 155893 w 188594"/>
                  <a:gd name="connsiteY2" fmla="*/ 92710 h 110489"/>
                  <a:gd name="connsiteX3" fmla="*/ 65722 w 188594"/>
                  <a:gd name="connsiteY3" fmla="*/ 92710 h 110489"/>
                  <a:gd name="connsiteX4" fmla="*/ 65722 w 188594"/>
                  <a:gd name="connsiteY4" fmla="*/ 110490 h 110489"/>
                  <a:gd name="connsiteX5" fmla="*/ 8572 w 188594"/>
                  <a:gd name="connsiteY5" fmla="*/ 110490 h 110489"/>
                  <a:gd name="connsiteX6" fmla="*/ 8572 w 188594"/>
                  <a:gd name="connsiteY6" fmla="*/ 92710 h 110489"/>
                  <a:gd name="connsiteX7" fmla="*/ 31432 w 188594"/>
                  <a:gd name="connsiteY7" fmla="*/ 92710 h 110489"/>
                  <a:gd name="connsiteX8" fmla="*/ 31432 w 188594"/>
                  <a:gd name="connsiteY8" fmla="*/ 110490 h 110489"/>
                  <a:gd name="connsiteX9" fmla="*/ 8572 w 188594"/>
                  <a:gd name="connsiteY9" fmla="*/ 110490 h 110489"/>
                  <a:gd name="connsiteX10" fmla="*/ 65722 w 188594"/>
                  <a:gd name="connsiteY10" fmla="*/ 66040 h 110489"/>
                  <a:gd name="connsiteX11" fmla="*/ 130493 w 188594"/>
                  <a:gd name="connsiteY11" fmla="*/ 66040 h 110489"/>
                  <a:gd name="connsiteX12" fmla="*/ 130493 w 188594"/>
                  <a:gd name="connsiteY12" fmla="*/ 48260 h 110489"/>
                  <a:gd name="connsiteX13" fmla="*/ 65722 w 188594"/>
                  <a:gd name="connsiteY13" fmla="*/ 48260 h 110489"/>
                  <a:gd name="connsiteX14" fmla="*/ 65722 w 188594"/>
                  <a:gd name="connsiteY14" fmla="*/ 66040 h 110489"/>
                  <a:gd name="connsiteX15" fmla="*/ 65722 w 188594"/>
                  <a:gd name="connsiteY15" fmla="*/ 17780 h 110489"/>
                  <a:gd name="connsiteX16" fmla="*/ 180022 w 188594"/>
                  <a:gd name="connsiteY16" fmla="*/ 17780 h 110489"/>
                  <a:gd name="connsiteX17" fmla="*/ 180022 w 188594"/>
                  <a:gd name="connsiteY17" fmla="*/ 0 h 110489"/>
                  <a:gd name="connsiteX18" fmla="*/ 65722 w 188594"/>
                  <a:gd name="connsiteY18" fmla="*/ 0 h 110489"/>
                  <a:gd name="connsiteX19" fmla="*/ 65722 w 188594"/>
                  <a:gd name="connsiteY19" fmla="*/ 17780 h 110489"/>
                  <a:gd name="connsiteX20" fmla="*/ 8572 w 188594"/>
                  <a:gd name="connsiteY20" fmla="*/ 64770 h 110489"/>
                  <a:gd name="connsiteX21" fmla="*/ 31432 w 188594"/>
                  <a:gd name="connsiteY21" fmla="*/ 64770 h 110489"/>
                  <a:gd name="connsiteX22" fmla="*/ 31432 w 188594"/>
                  <a:gd name="connsiteY22" fmla="*/ 46990 h 110489"/>
                  <a:gd name="connsiteX23" fmla="*/ 8572 w 188594"/>
                  <a:gd name="connsiteY23" fmla="*/ 46990 h 110489"/>
                  <a:gd name="connsiteX24" fmla="*/ 8572 w 188594"/>
                  <a:gd name="connsiteY24" fmla="*/ 64770 h 110489"/>
                  <a:gd name="connsiteX25" fmla="*/ 8572 w 188594"/>
                  <a:gd name="connsiteY25" fmla="*/ 17780 h 110489"/>
                  <a:gd name="connsiteX26" fmla="*/ 31432 w 188594"/>
                  <a:gd name="connsiteY26" fmla="*/ 17780 h 110489"/>
                  <a:gd name="connsiteX27" fmla="*/ 31432 w 188594"/>
                  <a:gd name="connsiteY27" fmla="*/ 0 h 110489"/>
                  <a:gd name="connsiteX28" fmla="*/ 8572 w 188594"/>
                  <a:gd name="connsiteY28" fmla="*/ 0 h 110489"/>
                  <a:gd name="connsiteX29" fmla="*/ 8572 w 188594"/>
                  <a:gd name="connsiteY29" fmla="*/ 17780 h 1104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188594" h="110489">
                    <a:moveTo>
                      <a:pt x="65722" y="110490"/>
                    </a:moveTo>
                    <a:cubicBezTo>
                      <a:pt x="112713" y="110490"/>
                      <a:pt x="108902" y="110490"/>
                      <a:pt x="155893" y="110490"/>
                    </a:cubicBezTo>
                    <a:cubicBezTo>
                      <a:pt x="167322" y="110490"/>
                      <a:pt x="167322" y="92710"/>
                      <a:pt x="155893" y="92710"/>
                    </a:cubicBezTo>
                    <a:cubicBezTo>
                      <a:pt x="108902" y="92710"/>
                      <a:pt x="112713" y="92710"/>
                      <a:pt x="65722" y="92710"/>
                    </a:cubicBezTo>
                    <a:cubicBezTo>
                      <a:pt x="54293" y="92710"/>
                      <a:pt x="54293" y="110490"/>
                      <a:pt x="65722" y="110490"/>
                    </a:cubicBezTo>
                    <a:moveTo>
                      <a:pt x="8572" y="110490"/>
                    </a:moveTo>
                    <a:cubicBezTo>
                      <a:pt x="-2857" y="110490"/>
                      <a:pt x="-2857" y="92710"/>
                      <a:pt x="8572" y="92710"/>
                    </a:cubicBezTo>
                    <a:cubicBezTo>
                      <a:pt x="16193" y="92710"/>
                      <a:pt x="23813" y="92710"/>
                      <a:pt x="31432" y="92710"/>
                    </a:cubicBezTo>
                    <a:cubicBezTo>
                      <a:pt x="42863" y="92710"/>
                      <a:pt x="42863" y="110490"/>
                      <a:pt x="31432" y="110490"/>
                    </a:cubicBezTo>
                    <a:cubicBezTo>
                      <a:pt x="23813" y="110490"/>
                      <a:pt x="16193" y="110490"/>
                      <a:pt x="8572" y="110490"/>
                    </a:cubicBezTo>
                    <a:moveTo>
                      <a:pt x="65722" y="66040"/>
                    </a:moveTo>
                    <a:cubicBezTo>
                      <a:pt x="112713" y="66040"/>
                      <a:pt x="83502" y="66040"/>
                      <a:pt x="130493" y="66040"/>
                    </a:cubicBezTo>
                    <a:cubicBezTo>
                      <a:pt x="141922" y="66040"/>
                      <a:pt x="141922" y="48260"/>
                      <a:pt x="130493" y="48260"/>
                    </a:cubicBezTo>
                    <a:cubicBezTo>
                      <a:pt x="83502" y="48260"/>
                      <a:pt x="112713" y="48260"/>
                      <a:pt x="65722" y="48260"/>
                    </a:cubicBezTo>
                    <a:cubicBezTo>
                      <a:pt x="54293" y="48260"/>
                      <a:pt x="54293" y="66040"/>
                      <a:pt x="65722" y="66040"/>
                    </a:cubicBezTo>
                    <a:moveTo>
                      <a:pt x="65722" y="17780"/>
                    </a:moveTo>
                    <a:cubicBezTo>
                      <a:pt x="103822" y="17780"/>
                      <a:pt x="141922" y="17780"/>
                      <a:pt x="180022" y="17780"/>
                    </a:cubicBezTo>
                    <a:cubicBezTo>
                      <a:pt x="191452" y="17780"/>
                      <a:pt x="191452" y="0"/>
                      <a:pt x="180022" y="0"/>
                    </a:cubicBezTo>
                    <a:cubicBezTo>
                      <a:pt x="141922" y="0"/>
                      <a:pt x="103822" y="0"/>
                      <a:pt x="65722" y="0"/>
                    </a:cubicBezTo>
                    <a:cubicBezTo>
                      <a:pt x="54293" y="0"/>
                      <a:pt x="54293" y="17780"/>
                      <a:pt x="65722" y="17780"/>
                    </a:cubicBezTo>
                    <a:moveTo>
                      <a:pt x="8572" y="64770"/>
                    </a:moveTo>
                    <a:cubicBezTo>
                      <a:pt x="16193" y="64770"/>
                      <a:pt x="23813" y="64770"/>
                      <a:pt x="31432" y="64770"/>
                    </a:cubicBezTo>
                    <a:cubicBezTo>
                      <a:pt x="42863" y="64770"/>
                      <a:pt x="42863" y="46990"/>
                      <a:pt x="31432" y="46990"/>
                    </a:cubicBezTo>
                    <a:cubicBezTo>
                      <a:pt x="23813" y="46990"/>
                      <a:pt x="16193" y="46990"/>
                      <a:pt x="8572" y="46990"/>
                    </a:cubicBezTo>
                    <a:cubicBezTo>
                      <a:pt x="-2857" y="46990"/>
                      <a:pt x="-2857" y="64770"/>
                      <a:pt x="8572" y="64770"/>
                    </a:cubicBezTo>
                    <a:moveTo>
                      <a:pt x="8572" y="17780"/>
                    </a:moveTo>
                    <a:cubicBezTo>
                      <a:pt x="16193" y="17780"/>
                      <a:pt x="23813" y="17780"/>
                      <a:pt x="31432" y="17780"/>
                    </a:cubicBezTo>
                    <a:cubicBezTo>
                      <a:pt x="42863" y="17780"/>
                      <a:pt x="42863" y="0"/>
                      <a:pt x="31432" y="0"/>
                    </a:cubicBezTo>
                    <a:cubicBezTo>
                      <a:pt x="23813" y="0"/>
                      <a:pt x="16193" y="0"/>
                      <a:pt x="8572" y="0"/>
                    </a:cubicBezTo>
                    <a:cubicBezTo>
                      <a:pt x="-2857" y="0"/>
                      <a:pt x="-2857" y="17780"/>
                      <a:pt x="8572" y="17780"/>
                    </a:cubicBezTo>
                  </a:path>
                </a:pathLst>
              </a:custGeom>
              <a:solidFill>
                <a:srgbClr val="939598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59" name="Graphic 4">
                <a:extLst>
                  <a:ext uri="{FF2B5EF4-FFF2-40B4-BE49-F238E27FC236}">
                    <a16:creationId xmlns:a16="http://schemas.microsoft.com/office/drawing/2014/main" id="{CAE5ACAA-58FC-2362-D62C-71AEACD5776C}"/>
                  </a:ext>
                </a:extLst>
              </p:cNvPr>
              <p:cNvGrpSpPr/>
              <p:nvPr/>
            </p:nvGrpSpPr>
            <p:grpSpPr>
              <a:xfrm>
                <a:off x="-2284356" y="3910964"/>
                <a:ext cx="121672" cy="99694"/>
                <a:chOff x="-2284356" y="3910964"/>
                <a:chExt cx="121672" cy="99694"/>
              </a:xfrm>
            </p:grpSpPr>
            <p:sp>
              <p:nvSpPr>
                <p:cNvPr id="60" name="Freeform 59">
                  <a:extLst>
                    <a:ext uri="{FF2B5EF4-FFF2-40B4-BE49-F238E27FC236}">
                      <a16:creationId xmlns:a16="http://schemas.microsoft.com/office/drawing/2014/main" id="{16820A8B-09A8-BF56-6291-4FC3B418A064}"/>
                    </a:ext>
                  </a:extLst>
                </p:cNvPr>
                <p:cNvSpPr/>
                <p:nvPr/>
              </p:nvSpPr>
              <p:spPr>
                <a:xfrm>
                  <a:off x="-2284356" y="3910964"/>
                  <a:ext cx="121672" cy="99694"/>
                </a:xfrm>
                <a:custGeom>
                  <a:avLst/>
                  <a:gdLst>
                    <a:gd name="connsiteX0" fmla="*/ 120403 w 121672"/>
                    <a:gd name="connsiteY0" fmla="*/ 92075 h 99694"/>
                    <a:gd name="connsiteX1" fmla="*/ 116592 w 121672"/>
                    <a:gd name="connsiteY1" fmla="*/ 99695 h 99694"/>
                    <a:gd name="connsiteX2" fmla="*/ 4833 w 121672"/>
                    <a:gd name="connsiteY2" fmla="*/ 99695 h 99694"/>
                    <a:gd name="connsiteX3" fmla="*/ 1022 w 121672"/>
                    <a:gd name="connsiteY3" fmla="*/ 92075 h 99694"/>
                    <a:gd name="connsiteX4" fmla="*/ 56903 w 121672"/>
                    <a:gd name="connsiteY4" fmla="*/ 1905 h 99694"/>
                    <a:gd name="connsiteX5" fmla="*/ 65792 w 121672"/>
                    <a:gd name="connsiteY5" fmla="*/ 1905 h 99694"/>
                    <a:gd name="connsiteX6" fmla="*/ 121672 w 121672"/>
                    <a:gd name="connsiteY6" fmla="*/ 92075 h 996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21672" h="99694">
                      <a:moveTo>
                        <a:pt x="120403" y="92075"/>
                      </a:moveTo>
                      <a:cubicBezTo>
                        <a:pt x="122942" y="95885"/>
                        <a:pt x="120403" y="99695"/>
                        <a:pt x="116592" y="99695"/>
                      </a:cubicBezTo>
                      <a:lnTo>
                        <a:pt x="4833" y="99695"/>
                      </a:lnTo>
                      <a:cubicBezTo>
                        <a:pt x="1022" y="99695"/>
                        <a:pt x="-1517" y="95885"/>
                        <a:pt x="1022" y="92075"/>
                      </a:cubicBezTo>
                      <a:lnTo>
                        <a:pt x="56903" y="1905"/>
                      </a:lnTo>
                      <a:cubicBezTo>
                        <a:pt x="59442" y="-635"/>
                        <a:pt x="63253" y="-635"/>
                        <a:pt x="65792" y="1905"/>
                      </a:cubicBezTo>
                      <a:lnTo>
                        <a:pt x="121672" y="92075"/>
                      </a:lnTo>
                      <a:close/>
                    </a:path>
                  </a:pathLst>
                </a:custGeom>
                <a:solidFill>
                  <a:srgbClr val="F1BB3E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1" name="Freeform 60">
                  <a:extLst>
                    <a:ext uri="{FF2B5EF4-FFF2-40B4-BE49-F238E27FC236}">
                      <a16:creationId xmlns:a16="http://schemas.microsoft.com/office/drawing/2014/main" id="{7E61285E-9226-B355-8C11-F38F4FF23F9B}"/>
                    </a:ext>
                  </a:extLst>
                </p:cNvPr>
                <p:cNvSpPr/>
                <p:nvPr/>
              </p:nvSpPr>
              <p:spPr>
                <a:xfrm>
                  <a:off x="-2231510" y="3939540"/>
                  <a:ext cx="16756" cy="57150"/>
                </a:xfrm>
                <a:custGeom>
                  <a:avLst/>
                  <a:gdLst>
                    <a:gd name="connsiteX0" fmla="*/ 7866 w 16756"/>
                    <a:gd name="connsiteY0" fmla="*/ 46990 h 57150"/>
                    <a:gd name="connsiteX1" fmla="*/ 12946 w 16756"/>
                    <a:gd name="connsiteY1" fmla="*/ 52070 h 57150"/>
                    <a:gd name="connsiteX2" fmla="*/ 7866 w 16756"/>
                    <a:gd name="connsiteY2" fmla="*/ 57150 h 57150"/>
                    <a:gd name="connsiteX3" fmla="*/ 2786 w 16756"/>
                    <a:gd name="connsiteY3" fmla="*/ 52070 h 57150"/>
                    <a:gd name="connsiteX4" fmla="*/ 7866 w 16756"/>
                    <a:gd name="connsiteY4" fmla="*/ 46990 h 57150"/>
                    <a:gd name="connsiteX5" fmla="*/ 7866 w 16756"/>
                    <a:gd name="connsiteY5" fmla="*/ 0 h 57150"/>
                    <a:gd name="connsiteX6" fmla="*/ 246 w 16756"/>
                    <a:gd name="connsiteY6" fmla="*/ 8890 h 57150"/>
                    <a:gd name="connsiteX7" fmla="*/ 6596 w 16756"/>
                    <a:gd name="connsiteY7" fmla="*/ 41910 h 57150"/>
                    <a:gd name="connsiteX8" fmla="*/ 10406 w 16756"/>
                    <a:gd name="connsiteY8" fmla="*/ 41910 h 57150"/>
                    <a:gd name="connsiteX9" fmla="*/ 16756 w 16756"/>
                    <a:gd name="connsiteY9" fmla="*/ 8890 h 57150"/>
                    <a:gd name="connsiteX10" fmla="*/ 9136 w 16756"/>
                    <a:gd name="connsiteY10" fmla="*/ 0 h 57150"/>
                    <a:gd name="connsiteX11" fmla="*/ 9136 w 16756"/>
                    <a:gd name="connsiteY11" fmla="*/ 0 h 57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6756" h="57150">
                      <a:moveTo>
                        <a:pt x="7866" y="46990"/>
                      </a:moveTo>
                      <a:cubicBezTo>
                        <a:pt x="10406" y="46990"/>
                        <a:pt x="12946" y="49530"/>
                        <a:pt x="12946" y="52070"/>
                      </a:cubicBezTo>
                      <a:cubicBezTo>
                        <a:pt x="12946" y="54610"/>
                        <a:pt x="10406" y="57150"/>
                        <a:pt x="7866" y="57150"/>
                      </a:cubicBezTo>
                      <a:cubicBezTo>
                        <a:pt x="5326" y="57150"/>
                        <a:pt x="2786" y="54610"/>
                        <a:pt x="2786" y="52070"/>
                      </a:cubicBezTo>
                      <a:cubicBezTo>
                        <a:pt x="2786" y="49530"/>
                        <a:pt x="5326" y="46990"/>
                        <a:pt x="7866" y="46990"/>
                      </a:cubicBezTo>
                      <a:moveTo>
                        <a:pt x="7866" y="0"/>
                      </a:moveTo>
                      <a:cubicBezTo>
                        <a:pt x="2786" y="0"/>
                        <a:pt x="-1024" y="5080"/>
                        <a:pt x="246" y="8890"/>
                      </a:cubicBezTo>
                      <a:cubicBezTo>
                        <a:pt x="1516" y="21590"/>
                        <a:pt x="6596" y="41910"/>
                        <a:pt x="6596" y="41910"/>
                      </a:cubicBezTo>
                      <a:lnTo>
                        <a:pt x="10406" y="41910"/>
                      </a:lnTo>
                      <a:cubicBezTo>
                        <a:pt x="10406" y="41910"/>
                        <a:pt x="15486" y="21590"/>
                        <a:pt x="16756" y="8890"/>
                      </a:cubicBezTo>
                      <a:cubicBezTo>
                        <a:pt x="16756" y="3810"/>
                        <a:pt x="12946" y="0"/>
                        <a:pt x="9136" y="0"/>
                      </a:cubicBezTo>
                      <a:lnTo>
                        <a:pt x="9136" y="0"/>
                      </a:lnTo>
                      <a:close/>
                    </a:path>
                  </a:pathLst>
                </a:custGeom>
                <a:solidFill>
                  <a:srgbClr val="191717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6A82D071-A67C-7FA5-1DE1-4348E8EA55B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5944545" y="3748942"/>
            <a:ext cx="1626232" cy="57708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050">
                <a:effectLst/>
                <a:latin typeface="Museo Sans" panose="02000000000000000000" pitchFamily="2" charset="77"/>
              </a:rPr>
              <a:t>Enforcing real consequences for anyone who retaliates</a:t>
            </a:r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71A02B0A-AE95-16C2-6595-1CC4946DFD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4448" y="5332729"/>
            <a:ext cx="342715" cy="1356677"/>
          </a:xfrm>
          <a:custGeom>
            <a:avLst/>
            <a:gdLst>
              <a:gd name="connsiteX0" fmla="*/ 189773 w 342715"/>
              <a:gd name="connsiteY0" fmla="*/ 1348740 h 1356677"/>
              <a:gd name="connsiteX1" fmla="*/ 339633 w 342715"/>
              <a:gd name="connsiteY1" fmla="*/ 1203960 h 1356677"/>
              <a:gd name="connsiteX2" fmla="*/ 319313 w 342715"/>
              <a:gd name="connsiteY2" fmla="*/ 1183640 h 1356677"/>
              <a:gd name="connsiteX3" fmla="*/ 307883 w 342715"/>
              <a:gd name="connsiteY3" fmla="*/ 1183640 h 1356677"/>
              <a:gd name="connsiteX4" fmla="*/ 258353 w 342715"/>
              <a:gd name="connsiteY4" fmla="*/ 1183640 h 1356677"/>
              <a:gd name="connsiteX5" fmla="*/ 258353 w 342715"/>
              <a:gd name="connsiteY5" fmla="*/ 38100 h 1356677"/>
              <a:gd name="connsiteX6" fmla="*/ 220253 w 342715"/>
              <a:gd name="connsiteY6" fmla="*/ 0 h 1356677"/>
              <a:gd name="connsiteX7" fmla="*/ 122463 w 342715"/>
              <a:gd name="connsiteY7" fmla="*/ 0 h 1356677"/>
              <a:gd name="connsiteX8" fmla="*/ 84363 w 342715"/>
              <a:gd name="connsiteY8" fmla="*/ 38100 h 1356677"/>
              <a:gd name="connsiteX9" fmla="*/ 84363 w 342715"/>
              <a:gd name="connsiteY9" fmla="*/ 1181100 h 1356677"/>
              <a:gd name="connsiteX10" fmla="*/ 60233 w 342715"/>
              <a:gd name="connsiteY10" fmla="*/ 1181100 h 1356677"/>
              <a:gd name="connsiteX11" fmla="*/ 23403 w 342715"/>
              <a:gd name="connsiteY11" fmla="*/ 1181100 h 1356677"/>
              <a:gd name="connsiteX12" fmla="*/ 3083 w 342715"/>
              <a:gd name="connsiteY12" fmla="*/ 1201420 h 1356677"/>
              <a:gd name="connsiteX13" fmla="*/ 149133 w 342715"/>
              <a:gd name="connsiteY13" fmla="*/ 1350010 h 1356677"/>
              <a:gd name="connsiteX14" fmla="*/ 189773 w 342715"/>
              <a:gd name="connsiteY14" fmla="*/ 1350010 h 1356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42715" h="1356677">
                <a:moveTo>
                  <a:pt x="189773" y="1348740"/>
                </a:moveTo>
                <a:lnTo>
                  <a:pt x="339633" y="1203960"/>
                </a:lnTo>
                <a:cubicBezTo>
                  <a:pt x="348523" y="1195070"/>
                  <a:pt x="337093" y="1183640"/>
                  <a:pt x="319313" y="1183640"/>
                </a:cubicBezTo>
                <a:lnTo>
                  <a:pt x="307883" y="1183640"/>
                </a:lnTo>
                <a:cubicBezTo>
                  <a:pt x="307883" y="1183640"/>
                  <a:pt x="258353" y="1183640"/>
                  <a:pt x="258353" y="1183640"/>
                </a:cubicBezTo>
                <a:lnTo>
                  <a:pt x="258353" y="38100"/>
                </a:lnTo>
                <a:cubicBezTo>
                  <a:pt x="258353" y="17780"/>
                  <a:pt x="240573" y="0"/>
                  <a:pt x="220253" y="0"/>
                </a:cubicBezTo>
                <a:lnTo>
                  <a:pt x="122463" y="0"/>
                </a:lnTo>
                <a:cubicBezTo>
                  <a:pt x="100873" y="0"/>
                  <a:pt x="84363" y="16510"/>
                  <a:pt x="84363" y="38100"/>
                </a:cubicBezTo>
                <a:lnTo>
                  <a:pt x="84363" y="1181100"/>
                </a:lnTo>
                <a:lnTo>
                  <a:pt x="60233" y="1181100"/>
                </a:lnTo>
                <a:cubicBezTo>
                  <a:pt x="60233" y="1181100"/>
                  <a:pt x="23403" y="1181100"/>
                  <a:pt x="23403" y="1181100"/>
                </a:cubicBezTo>
                <a:cubicBezTo>
                  <a:pt x="5623" y="1181100"/>
                  <a:pt x="-5807" y="1191260"/>
                  <a:pt x="3083" y="1201420"/>
                </a:cubicBezTo>
                <a:lnTo>
                  <a:pt x="149133" y="1350010"/>
                </a:lnTo>
                <a:cubicBezTo>
                  <a:pt x="158023" y="1358900"/>
                  <a:pt x="180883" y="1358900"/>
                  <a:pt x="189773" y="1350010"/>
                </a:cubicBezTo>
              </a:path>
            </a:pathLst>
          </a:custGeom>
          <a:solidFill>
            <a:srgbClr val="DCDDDE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A4DA01E6-7A32-C883-8933-F3E1E27BC1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0911" y="4782820"/>
            <a:ext cx="6498589" cy="467359"/>
          </a:xfrm>
          <a:custGeom>
            <a:avLst/>
            <a:gdLst>
              <a:gd name="connsiteX0" fmla="*/ 0 w 6498589"/>
              <a:gd name="connsiteY0" fmla="*/ 0 h 467359"/>
              <a:gd name="connsiteX1" fmla="*/ 0 w 6498589"/>
              <a:gd name="connsiteY1" fmla="*/ 467360 h 467359"/>
              <a:gd name="connsiteX2" fmla="*/ 6346190 w 6498589"/>
              <a:gd name="connsiteY2" fmla="*/ 467360 h 467359"/>
              <a:gd name="connsiteX3" fmla="*/ 6498590 w 6498589"/>
              <a:gd name="connsiteY3" fmla="*/ 314960 h 467359"/>
              <a:gd name="connsiteX4" fmla="*/ 6498590 w 6498589"/>
              <a:gd name="connsiteY4" fmla="*/ 153670 h 467359"/>
              <a:gd name="connsiteX5" fmla="*/ 6346190 w 6498589"/>
              <a:gd name="connsiteY5" fmla="*/ 1270 h 467359"/>
              <a:gd name="connsiteX6" fmla="*/ 0 w 6498589"/>
              <a:gd name="connsiteY6" fmla="*/ 1270 h 467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498589" h="467359">
                <a:moveTo>
                  <a:pt x="0" y="0"/>
                </a:moveTo>
                <a:lnTo>
                  <a:pt x="0" y="467360"/>
                </a:lnTo>
                <a:lnTo>
                  <a:pt x="6346190" y="467360"/>
                </a:lnTo>
                <a:cubicBezTo>
                  <a:pt x="6430010" y="467360"/>
                  <a:pt x="6498590" y="398780"/>
                  <a:pt x="6498590" y="314960"/>
                </a:cubicBezTo>
                <a:lnTo>
                  <a:pt x="6498590" y="153670"/>
                </a:lnTo>
                <a:cubicBezTo>
                  <a:pt x="6498590" y="69850"/>
                  <a:pt x="6430010" y="1270"/>
                  <a:pt x="6346190" y="1270"/>
                </a:cubicBezTo>
                <a:lnTo>
                  <a:pt x="0" y="1270"/>
                </a:lnTo>
                <a:close/>
              </a:path>
            </a:pathLst>
          </a:custGeom>
          <a:solidFill>
            <a:srgbClr val="FFC000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46" name="Graphic 4">
            <a:extLst>
              <a:ext uri="{FF2B5EF4-FFF2-40B4-BE49-F238E27FC236}">
                <a16:creationId xmlns:a16="http://schemas.microsoft.com/office/drawing/2014/main" id="{FC7D24BE-9D98-8852-0AAF-8F289289A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42900" y="4612640"/>
            <a:ext cx="816610" cy="817880"/>
            <a:chOff x="-7576694" y="4612640"/>
            <a:chExt cx="816610" cy="817880"/>
          </a:xfrm>
        </p:grpSpPr>
        <p:sp>
          <p:nvSpPr>
            <p:cNvPr id="147" name="Freeform 146">
              <a:extLst>
                <a:ext uri="{FF2B5EF4-FFF2-40B4-BE49-F238E27FC236}">
                  <a16:creationId xmlns:a16="http://schemas.microsoft.com/office/drawing/2014/main" id="{D9C241F7-B9D0-DC47-A479-E53BE2EC9DBF}"/>
                </a:ext>
              </a:extLst>
            </p:cNvPr>
            <p:cNvSpPr/>
            <p:nvPr/>
          </p:nvSpPr>
          <p:spPr>
            <a:xfrm>
              <a:off x="-7576694" y="4612640"/>
              <a:ext cx="816610" cy="816610"/>
            </a:xfrm>
            <a:custGeom>
              <a:avLst/>
              <a:gdLst>
                <a:gd name="connsiteX0" fmla="*/ 645160 w 816610"/>
                <a:gd name="connsiteY0" fmla="*/ 0 h 816610"/>
                <a:gd name="connsiteX1" fmla="*/ 816610 w 816610"/>
                <a:gd name="connsiteY1" fmla="*/ 171450 h 816610"/>
                <a:gd name="connsiteX2" fmla="*/ 816610 w 816610"/>
                <a:gd name="connsiteY2" fmla="*/ 645160 h 816610"/>
                <a:gd name="connsiteX3" fmla="*/ 645160 w 816610"/>
                <a:gd name="connsiteY3" fmla="*/ 816610 h 816610"/>
                <a:gd name="connsiteX4" fmla="*/ 171450 w 816610"/>
                <a:gd name="connsiteY4" fmla="*/ 816610 h 816610"/>
                <a:gd name="connsiteX5" fmla="*/ 0 w 816610"/>
                <a:gd name="connsiteY5" fmla="*/ 645160 h 816610"/>
                <a:gd name="connsiteX6" fmla="*/ 0 w 816610"/>
                <a:gd name="connsiteY6" fmla="*/ 171450 h 816610"/>
                <a:gd name="connsiteX7" fmla="*/ 171450 w 816610"/>
                <a:gd name="connsiteY7" fmla="*/ 0 h 816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16610" h="816610">
                  <a:moveTo>
                    <a:pt x="645160" y="0"/>
                  </a:moveTo>
                  <a:cubicBezTo>
                    <a:pt x="739849" y="0"/>
                    <a:pt x="816610" y="76761"/>
                    <a:pt x="816610" y="171450"/>
                  </a:cubicBezTo>
                  <a:lnTo>
                    <a:pt x="816610" y="645160"/>
                  </a:lnTo>
                  <a:cubicBezTo>
                    <a:pt x="816610" y="739849"/>
                    <a:pt x="739849" y="816610"/>
                    <a:pt x="645160" y="816610"/>
                  </a:cubicBezTo>
                  <a:lnTo>
                    <a:pt x="171450" y="816610"/>
                  </a:lnTo>
                  <a:cubicBezTo>
                    <a:pt x="76761" y="816610"/>
                    <a:pt x="0" y="739849"/>
                    <a:pt x="0" y="645160"/>
                  </a:cubicBezTo>
                  <a:lnTo>
                    <a:pt x="0" y="171450"/>
                  </a:lnTo>
                  <a:cubicBezTo>
                    <a:pt x="0" y="76761"/>
                    <a:pt x="76761" y="0"/>
                    <a:pt x="17145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48" name="Graphic 4">
              <a:extLst>
                <a:ext uri="{FF2B5EF4-FFF2-40B4-BE49-F238E27FC236}">
                  <a16:creationId xmlns:a16="http://schemas.microsoft.com/office/drawing/2014/main" id="{CF8EA093-7AE8-7ABE-7A0A-294479EBBE10}"/>
                </a:ext>
              </a:extLst>
            </p:cNvPr>
            <p:cNvGrpSpPr/>
            <p:nvPr/>
          </p:nvGrpSpPr>
          <p:grpSpPr>
            <a:xfrm>
              <a:off x="-7401757" y="4789291"/>
              <a:ext cx="592143" cy="641228"/>
              <a:chOff x="-7401757" y="4789291"/>
              <a:chExt cx="592143" cy="641228"/>
            </a:xfrm>
          </p:grpSpPr>
          <p:sp>
            <p:nvSpPr>
              <p:cNvPr id="149" name="Freeform 148">
                <a:extLst>
                  <a:ext uri="{FF2B5EF4-FFF2-40B4-BE49-F238E27FC236}">
                    <a16:creationId xmlns:a16="http://schemas.microsoft.com/office/drawing/2014/main" id="{EA053951-1643-31F0-4F5A-030F6822C56C}"/>
                  </a:ext>
                </a:extLst>
              </p:cNvPr>
              <p:cNvSpPr/>
              <p:nvPr/>
            </p:nvSpPr>
            <p:spPr>
              <a:xfrm>
                <a:off x="-7071233" y="5157470"/>
                <a:ext cx="118109" cy="129539"/>
              </a:xfrm>
              <a:custGeom>
                <a:avLst/>
                <a:gdLst>
                  <a:gd name="connsiteX0" fmla="*/ 104140 w 118109"/>
                  <a:gd name="connsiteY0" fmla="*/ 77470 h 129539"/>
                  <a:gd name="connsiteX1" fmla="*/ 97790 w 118109"/>
                  <a:gd name="connsiteY1" fmla="*/ 82550 h 129539"/>
                  <a:gd name="connsiteX2" fmla="*/ 104140 w 118109"/>
                  <a:gd name="connsiteY2" fmla="*/ 77470 h 129539"/>
                  <a:gd name="connsiteX3" fmla="*/ 43180 w 118109"/>
                  <a:gd name="connsiteY3" fmla="*/ 0 h 129539"/>
                  <a:gd name="connsiteX4" fmla="*/ 0 w 118109"/>
                  <a:gd name="connsiteY4" fmla="*/ 34290 h 129539"/>
                  <a:gd name="connsiteX5" fmla="*/ 74930 w 118109"/>
                  <a:gd name="connsiteY5" fmla="*/ 129540 h 129539"/>
                  <a:gd name="connsiteX6" fmla="*/ 118110 w 118109"/>
                  <a:gd name="connsiteY6" fmla="*/ 96520 h 129539"/>
                  <a:gd name="connsiteX7" fmla="*/ 104140 w 118109"/>
                  <a:gd name="connsiteY7" fmla="*/ 77470 h 1295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8109" h="129539">
                    <a:moveTo>
                      <a:pt x="104140" y="77470"/>
                    </a:moveTo>
                    <a:lnTo>
                      <a:pt x="97790" y="82550"/>
                    </a:lnTo>
                    <a:lnTo>
                      <a:pt x="104140" y="77470"/>
                    </a:lnTo>
                    <a:lnTo>
                      <a:pt x="43180" y="0"/>
                    </a:lnTo>
                    <a:lnTo>
                      <a:pt x="0" y="34290"/>
                    </a:lnTo>
                    <a:lnTo>
                      <a:pt x="74930" y="129540"/>
                    </a:lnTo>
                    <a:lnTo>
                      <a:pt x="118110" y="96520"/>
                    </a:lnTo>
                    <a:lnTo>
                      <a:pt x="104140" y="77470"/>
                    </a:lnTo>
                    <a:close/>
                  </a:path>
                </a:pathLst>
              </a:custGeom>
              <a:solidFill>
                <a:srgbClr val="231F20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0" name="Freeform 149">
                <a:extLst>
                  <a:ext uri="{FF2B5EF4-FFF2-40B4-BE49-F238E27FC236}">
                    <a16:creationId xmlns:a16="http://schemas.microsoft.com/office/drawing/2014/main" id="{82A21AAB-F295-8CE9-94B7-0E72990C1F86}"/>
                  </a:ext>
                </a:extLst>
              </p:cNvPr>
              <p:cNvSpPr/>
              <p:nvPr/>
            </p:nvSpPr>
            <p:spPr>
              <a:xfrm>
                <a:off x="-7369254" y="4821349"/>
                <a:ext cx="381410" cy="380140"/>
              </a:xfrm>
              <a:custGeom>
                <a:avLst/>
                <a:gdLst>
                  <a:gd name="connsiteX0" fmla="*/ 73230 w 381410"/>
                  <a:gd name="connsiteY0" fmla="*/ 40210 h 380140"/>
                  <a:gd name="connsiteX1" fmla="*/ 40210 w 381410"/>
                  <a:gd name="connsiteY1" fmla="*/ 306910 h 380140"/>
                  <a:gd name="connsiteX2" fmla="*/ 308180 w 381410"/>
                  <a:gd name="connsiteY2" fmla="*/ 339930 h 380140"/>
                  <a:gd name="connsiteX3" fmla="*/ 341200 w 381410"/>
                  <a:gd name="connsiteY3" fmla="*/ 73230 h 380140"/>
                  <a:gd name="connsiteX4" fmla="*/ 73230 w 381410"/>
                  <a:gd name="connsiteY4" fmla="*/ 40210 h 3801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1410" h="380140">
                    <a:moveTo>
                      <a:pt x="73230" y="40210"/>
                    </a:moveTo>
                    <a:cubicBezTo>
                      <a:pt x="-9320" y="104980"/>
                      <a:pt x="-24560" y="224360"/>
                      <a:pt x="40210" y="306910"/>
                    </a:cubicBezTo>
                    <a:cubicBezTo>
                      <a:pt x="104980" y="389460"/>
                      <a:pt x="224360" y="404700"/>
                      <a:pt x="308180" y="339930"/>
                    </a:cubicBezTo>
                    <a:cubicBezTo>
                      <a:pt x="390730" y="275160"/>
                      <a:pt x="405970" y="155780"/>
                      <a:pt x="341200" y="73230"/>
                    </a:cubicBezTo>
                    <a:cubicBezTo>
                      <a:pt x="276430" y="-9320"/>
                      <a:pt x="157050" y="-24560"/>
                      <a:pt x="73230" y="40210"/>
                    </a:cubicBezTo>
                  </a:path>
                </a:pathLst>
              </a:custGeom>
              <a:solidFill>
                <a:srgbClr val="C7C8CA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1" name="Freeform 150">
                <a:extLst>
                  <a:ext uri="{FF2B5EF4-FFF2-40B4-BE49-F238E27FC236}">
                    <a16:creationId xmlns:a16="http://schemas.microsoft.com/office/drawing/2014/main" id="{A4622D5B-69A6-FDC4-9FEE-1530E8E6931F}"/>
                  </a:ext>
                </a:extLst>
              </p:cNvPr>
              <p:cNvSpPr/>
              <p:nvPr/>
            </p:nvSpPr>
            <p:spPr>
              <a:xfrm>
                <a:off x="-7281729" y="4858201"/>
                <a:ext cx="225410" cy="79233"/>
              </a:xfrm>
              <a:custGeom>
                <a:avLst/>
                <a:gdLst>
                  <a:gd name="connsiteX0" fmla="*/ 220655 w 225410"/>
                  <a:gd name="connsiteY0" fmla="*/ 77019 h 79233"/>
                  <a:gd name="connsiteX1" fmla="*/ 204145 w 225410"/>
                  <a:gd name="connsiteY1" fmla="*/ 74479 h 79233"/>
                  <a:gd name="connsiteX2" fmla="*/ 18725 w 225410"/>
                  <a:gd name="connsiteY2" fmla="*/ 51619 h 79233"/>
                  <a:gd name="connsiteX3" fmla="*/ 2215 w 225410"/>
                  <a:gd name="connsiteY3" fmla="*/ 49079 h 79233"/>
                  <a:gd name="connsiteX4" fmla="*/ 4755 w 225410"/>
                  <a:gd name="connsiteY4" fmla="*/ 32569 h 79233"/>
                  <a:gd name="connsiteX5" fmla="*/ 223195 w 225410"/>
                  <a:gd name="connsiteY5" fmla="*/ 59239 h 79233"/>
                  <a:gd name="connsiteX6" fmla="*/ 220655 w 225410"/>
                  <a:gd name="connsiteY6" fmla="*/ 75749 h 792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5410" h="79233">
                    <a:moveTo>
                      <a:pt x="220655" y="77019"/>
                    </a:moveTo>
                    <a:cubicBezTo>
                      <a:pt x="215575" y="80829"/>
                      <a:pt x="207955" y="79558"/>
                      <a:pt x="204145" y="74479"/>
                    </a:cubicBezTo>
                    <a:cubicBezTo>
                      <a:pt x="159695" y="17329"/>
                      <a:pt x="75875" y="7169"/>
                      <a:pt x="18725" y="51619"/>
                    </a:cubicBezTo>
                    <a:cubicBezTo>
                      <a:pt x="13645" y="55429"/>
                      <a:pt x="6025" y="54158"/>
                      <a:pt x="2215" y="49079"/>
                    </a:cubicBezTo>
                    <a:cubicBezTo>
                      <a:pt x="-1595" y="43999"/>
                      <a:pt x="-325" y="36379"/>
                      <a:pt x="4755" y="32569"/>
                    </a:cubicBezTo>
                    <a:cubicBezTo>
                      <a:pt x="72065" y="-19501"/>
                      <a:pt x="171125" y="-8071"/>
                      <a:pt x="223195" y="59239"/>
                    </a:cubicBezTo>
                    <a:cubicBezTo>
                      <a:pt x="227005" y="64319"/>
                      <a:pt x="225735" y="71939"/>
                      <a:pt x="220655" y="75749"/>
                    </a:cubicBezTo>
                  </a:path>
                </a:pathLst>
              </a:custGeom>
              <a:solidFill>
                <a:srgbClr val="F1F2F2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2" name="Freeform 151">
                <a:extLst>
                  <a:ext uri="{FF2B5EF4-FFF2-40B4-BE49-F238E27FC236}">
                    <a16:creationId xmlns:a16="http://schemas.microsoft.com/office/drawing/2014/main" id="{EB3A34DA-2462-17FA-2294-2D136FADDF31}"/>
                  </a:ext>
                </a:extLst>
              </p:cNvPr>
              <p:cNvSpPr/>
              <p:nvPr/>
            </p:nvSpPr>
            <p:spPr>
              <a:xfrm>
                <a:off x="-7401757" y="4789291"/>
                <a:ext cx="447686" cy="444257"/>
              </a:xfrm>
              <a:custGeom>
                <a:avLst/>
                <a:gdLst>
                  <a:gd name="connsiteX0" fmla="*/ 400374 w 447686"/>
                  <a:gd name="connsiteY0" fmla="*/ 84969 h 444257"/>
                  <a:gd name="connsiteX1" fmla="*/ 361003 w 447686"/>
                  <a:gd name="connsiteY1" fmla="*/ 397389 h 444257"/>
                  <a:gd name="connsiteX2" fmla="*/ 47313 w 447686"/>
                  <a:gd name="connsiteY2" fmla="*/ 359289 h 444257"/>
                  <a:gd name="connsiteX3" fmla="*/ 86683 w 447686"/>
                  <a:gd name="connsiteY3" fmla="*/ 46869 h 444257"/>
                  <a:gd name="connsiteX4" fmla="*/ 400374 w 447686"/>
                  <a:gd name="connsiteY4" fmla="*/ 84969 h 444257"/>
                  <a:gd name="connsiteX5" fmla="*/ 105733 w 447686"/>
                  <a:gd name="connsiteY5" fmla="*/ 72269 h 444257"/>
                  <a:gd name="connsiteX6" fmla="*/ 72713 w 447686"/>
                  <a:gd name="connsiteY6" fmla="*/ 338969 h 444257"/>
                  <a:gd name="connsiteX7" fmla="*/ 340683 w 447686"/>
                  <a:gd name="connsiteY7" fmla="*/ 371989 h 444257"/>
                  <a:gd name="connsiteX8" fmla="*/ 373703 w 447686"/>
                  <a:gd name="connsiteY8" fmla="*/ 105289 h 444257"/>
                  <a:gd name="connsiteX9" fmla="*/ 105733 w 447686"/>
                  <a:gd name="connsiteY9" fmla="*/ 72269 h 4442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47686" h="444257">
                    <a:moveTo>
                      <a:pt x="400374" y="84969"/>
                    </a:moveTo>
                    <a:cubicBezTo>
                      <a:pt x="476574" y="181489"/>
                      <a:pt x="458793" y="321189"/>
                      <a:pt x="361003" y="397389"/>
                    </a:cubicBezTo>
                    <a:cubicBezTo>
                      <a:pt x="263213" y="472319"/>
                      <a:pt x="122243" y="455809"/>
                      <a:pt x="47313" y="359289"/>
                    </a:cubicBezTo>
                    <a:cubicBezTo>
                      <a:pt x="-28887" y="262769"/>
                      <a:pt x="-11107" y="123069"/>
                      <a:pt x="86683" y="46869"/>
                    </a:cubicBezTo>
                    <a:cubicBezTo>
                      <a:pt x="184473" y="-28061"/>
                      <a:pt x="324174" y="-11551"/>
                      <a:pt x="400374" y="84969"/>
                    </a:cubicBezTo>
                    <a:moveTo>
                      <a:pt x="105733" y="72269"/>
                    </a:moveTo>
                    <a:cubicBezTo>
                      <a:pt x="23183" y="137039"/>
                      <a:pt x="7943" y="256419"/>
                      <a:pt x="72713" y="338969"/>
                    </a:cubicBezTo>
                    <a:cubicBezTo>
                      <a:pt x="137483" y="421519"/>
                      <a:pt x="256863" y="436759"/>
                      <a:pt x="340683" y="371989"/>
                    </a:cubicBezTo>
                    <a:cubicBezTo>
                      <a:pt x="423233" y="307219"/>
                      <a:pt x="438474" y="187839"/>
                      <a:pt x="373703" y="105289"/>
                    </a:cubicBezTo>
                    <a:cubicBezTo>
                      <a:pt x="308933" y="22739"/>
                      <a:pt x="189553" y="7499"/>
                      <a:pt x="105733" y="72269"/>
                    </a:cubicBezTo>
                  </a:path>
                </a:pathLst>
              </a:custGeom>
              <a:solidFill>
                <a:srgbClr val="231F20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3" name="Freeform 152">
                <a:extLst>
                  <a:ext uri="{FF2B5EF4-FFF2-40B4-BE49-F238E27FC236}">
                    <a16:creationId xmlns:a16="http://schemas.microsoft.com/office/drawing/2014/main" id="{51BF11C4-6403-CBAD-5864-95B817F2A307}"/>
                  </a:ext>
                </a:extLst>
              </p:cNvPr>
              <p:cNvSpPr/>
              <p:nvPr/>
            </p:nvSpPr>
            <p:spPr>
              <a:xfrm>
                <a:off x="-7019419" y="5238494"/>
                <a:ext cx="209805" cy="192025"/>
              </a:xfrm>
              <a:custGeom>
                <a:avLst/>
                <a:gdLst>
                  <a:gd name="connsiteX0" fmla="*/ 106936 w 209805"/>
                  <a:gd name="connsiteY0" fmla="*/ 6606 h 192025"/>
                  <a:gd name="connsiteX1" fmla="*/ 81536 w 209805"/>
                  <a:gd name="connsiteY1" fmla="*/ 4066 h 192025"/>
                  <a:gd name="connsiteX2" fmla="*/ 6606 w 209805"/>
                  <a:gd name="connsiteY2" fmla="*/ 61216 h 192025"/>
                  <a:gd name="connsiteX3" fmla="*/ 4066 w 209805"/>
                  <a:gd name="connsiteY3" fmla="*/ 86616 h 192025"/>
                  <a:gd name="connsiteX4" fmla="*/ 86616 w 209805"/>
                  <a:gd name="connsiteY4" fmla="*/ 192026 h 192025"/>
                  <a:gd name="connsiteX5" fmla="*/ 86616 w 209805"/>
                  <a:gd name="connsiteY5" fmla="*/ 192026 h 192025"/>
                  <a:gd name="connsiteX6" fmla="*/ 209806 w 209805"/>
                  <a:gd name="connsiteY6" fmla="*/ 138686 h 192025"/>
                  <a:gd name="connsiteX7" fmla="*/ 105666 w 209805"/>
                  <a:gd name="connsiteY7" fmla="*/ 6606 h 192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09805" h="192025">
                    <a:moveTo>
                      <a:pt x="106936" y="6606"/>
                    </a:moveTo>
                    <a:cubicBezTo>
                      <a:pt x="100586" y="-1014"/>
                      <a:pt x="89156" y="-2284"/>
                      <a:pt x="81536" y="4066"/>
                    </a:cubicBezTo>
                    <a:lnTo>
                      <a:pt x="6606" y="61216"/>
                    </a:lnTo>
                    <a:cubicBezTo>
                      <a:pt x="-1014" y="67566"/>
                      <a:pt x="-2284" y="78996"/>
                      <a:pt x="4066" y="86616"/>
                    </a:cubicBezTo>
                    <a:lnTo>
                      <a:pt x="86616" y="192026"/>
                    </a:lnTo>
                    <a:lnTo>
                      <a:pt x="86616" y="192026"/>
                    </a:lnTo>
                    <a:cubicBezTo>
                      <a:pt x="134876" y="192026"/>
                      <a:pt x="179326" y="171706"/>
                      <a:pt x="209806" y="138686"/>
                    </a:cubicBezTo>
                    <a:lnTo>
                      <a:pt x="105666" y="6606"/>
                    </a:lnTo>
                    <a:close/>
                  </a:path>
                </a:pathLst>
              </a:custGeom>
              <a:solidFill>
                <a:srgbClr val="4B2919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4" name="Freeform 153">
                <a:extLst>
                  <a:ext uri="{FF2B5EF4-FFF2-40B4-BE49-F238E27FC236}">
                    <a16:creationId xmlns:a16="http://schemas.microsoft.com/office/drawing/2014/main" id="{3FD74FC4-9C89-4819-8BF0-09FF8A259F44}"/>
                  </a:ext>
                </a:extLst>
              </p:cNvPr>
              <p:cNvSpPr/>
              <p:nvPr/>
            </p:nvSpPr>
            <p:spPr>
              <a:xfrm>
                <a:off x="-7019028" y="5227455"/>
                <a:ext cx="81144" cy="70984"/>
              </a:xfrm>
              <a:custGeom>
                <a:avLst/>
                <a:gdLst>
                  <a:gd name="connsiteX0" fmla="*/ 72255 w 81144"/>
                  <a:gd name="connsiteY0" fmla="*/ 21454 h 70984"/>
                  <a:gd name="connsiteX1" fmla="*/ 79875 w 81144"/>
                  <a:gd name="connsiteY1" fmla="*/ 16375 h 70984"/>
                  <a:gd name="connsiteX2" fmla="*/ 69715 w 81144"/>
                  <a:gd name="connsiteY2" fmla="*/ 2404 h 70984"/>
                  <a:gd name="connsiteX3" fmla="*/ 60825 w 81144"/>
                  <a:gd name="connsiteY3" fmla="*/ 2404 h 70984"/>
                  <a:gd name="connsiteX4" fmla="*/ 2405 w 81144"/>
                  <a:gd name="connsiteY4" fmla="*/ 48125 h 70984"/>
                  <a:gd name="connsiteX5" fmla="*/ 2405 w 81144"/>
                  <a:gd name="connsiteY5" fmla="*/ 57015 h 70984"/>
                  <a:gd name="connsiteX6" fmla="*/ 12565 w 81144"/>
                  <a:gd name="connsiteY6" fmla="*/ 70985 h 70984"/>
                  <a:gd name="connsiteX7" fmla="*/ 81145 w 81144"/>
                  <a:gd name="connsiteY7" fmla="*/ 17645 h 70984"/>
                  <a:gd name="connsiteX8" fmla="*/ 73525 w 81144"/>
                  <a:gd name="connsiteY8" fmla="*/ 22725 h 70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1144" h="70984">
                    <a:moveTo>
                      <a:pt x="72255" y="21454"/>
                    </a:moveTo>
                    <a:lnTo>
                      <a:pt x="79875" y="16375"/>
                    </a:lnTo>
                    <a:lnTo>
                      <a:pt x="69715" y="2404"/>
                    </a:lnTo>
                    <a:cubicBezTo>
                      <a:pt x="67175" y="-135"/>
                      <a:pt x="63365" y="-1405"/>
                      <a:pt x="60825" y="2404"/>
                    </a:cubicBezTo>
                    <a:lnTo>
                      <a:pt x="2405" y="48125"/>
                    </a:lnTo>
                    <a:cubicBezTo>
                      <a:pt x="-135" y="50665"/>
                      <a:pt x="-1405" y="54475"/>
                      <a:pt x="2405" y="57015"/>
                    </a:cubicBezTo>
                    <a:lnTo>
                      <a:pt x="12565" y="70985"/>
                    </a:lnTo>
                    <a:lnTo>
                      <a:pt x="81145" y="17645"/>
                    </a:lnTo>
                    <a:lnTo>
                      <a:pt x="73525" y="22725"/>
                    </a:lnTo>
                    <a:close/>
                  </a:path>
                </a:pathLst>
              </a:custGeom>
              <a:solidFill>
                <a:srgbClr val="A35425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96ACE5FA-D559-C4A4-70BF-4F112D6F090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253276" y="4854149"/>
            <a:ext cx="293811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>
                <a:effectLst/>
              </a:rPr>
              <a:t>When there’s an investigation, we:</a:t>
            </a:r>
          </a:p>
        </p:txBody>
      </p:sp>
      <p:grpSp>
        <p:nvGrpSpPr>
          <p:cNvPr id="70" name="Graphic 4">
            <a:extLst>
              <a:ext uri="{FF2B5EF4-FFF2-40B4-BE49-F238E27FC236}">
                <a16:creationId xmlns:a16="http://schemas.microsoft.com/office/drawing/2014/main" id="{F9BE6CC6-3A33-2AA7-7726-3E949657C9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413510" y="5441950"/>
            <a:ext cx="457200" cy="457200"/>
            <a:chOff x="-6506084" y="5441950"/>
            <a:chExt cx="457200" cy="457200"/>
          </a:xfrm>
        </p:grpSpPr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1365F538-3CB3-D36B-7DA4-BAEB73A6DFB3}"/>
                </a:ext>
              </a:extLst>
            </p:cNvPr>
            <p:cNvSpPr/>
            <p:nvPr/>
          </p:nvSpPr>
          <p:spPr>
            <a:xfrm>
              <a:off x="-6506084" y="5441950"/>
              <a:ext cx="457200" cy="457200"/>
            </a:xfrm>
            <a:custGeom>
              <a:avLst/>
              <a:gdLst>
                <a:gd name="connsiteX0" fmla="*/ 381000 w 457200"/>
                <a:gd name="connsiteY0" fmla="*/ 0 h 457200"/>
                <a:gd name="connsiteX1" fmla="*/ 457200 w 457200"/>
                <a:gd name="connsiteY1" fmla="*/ 76200 h 457200"/>
                <a:gd name="connsiteX2" fmla="*/ 457200 w 457200"/>
                <a:gd name="connsiteY2" fmla="*/ 381000 h 457200"/>
                <a:gd name="connsiteX3" fmla="*/ 381000 w 457200"/>
                <a:gd name="connsiteY3" fmla="*/ 457200 h 457200"/>
                <a:gd name="connsiteX4" fmla="*/ 76200 w 457200"/>
                <a:gd name="connsiteY4" fmla="*/ 457200 h 457200"/>
                <a:gd name="connsiteX5" fmla="*/ 0 w 457200"/>
                <a:gd name="connsiteY5" fmla="*/ 381000 h 457200"/>
                <a:gd name="connsiteX6" fmla="*/ 0 w 457200"/>
                <a:gd name="connsiteY6" fmla="*/ 76200 h 457200"/>
                <a:gd name="connsiteX7" fmla="*/ 76200 w 457200"/>
                <a:gd name="connsiteY7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7200" h="457200">
                  <a:moveTo>
                    <a:pt x="381000" y="0"/>
                  </a:moveTo>
                  <a:cubicBezTo>
                    <a:pt x="423084" y="0"/>
                    <a:pt x="457200" y="34116"/>
                    <a:pt x="457200" y="76200"/>
                  </a:cubicBezTo>
                  <a:lnTo>
                    <a:pt x="457200" y="381000"/>
                  </a:lnTo>
                  <a:cubicBezTo>
                    <a:pt x="457200" y="423084"/>
                    <a:pt x="423084" y="457200"/>
                    <a:pt x="381000" y="457200"/>
                  </a:cubicBezTo>
                  <a:lnTo>
                    <a:pt x="76200" y="457200"/>
                  </a:lnTo>
                  <a:cubicBezTo>
                    <a:pt x="34116" y="457200"/>
                    <a:pt x="0" y="423084"/>
                    <a:pt x="0" y="3810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0F76BB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A869FB33-7605-DF77-7403-C6A2848402AF}"/>
                </a:ext>
              </a:extLst>
            </p:cNvPr>
            <p:cNvSpPr/>
            <p:nvPr/>
          </p:nvSpPr>
          <p:spPr>
            <a:xfrm>
              <a:off x="-6434963" y="5567679"/>
              <a:ext cx="314959" cy="205740"/>
            </a:xfrm>
            <a:custGeom>
              <a:avLst/>
              <a:gdLst>
                <a:gd name="connsiteX0" fmla="*/ 257810 w 314959"/>
                <a:gd name="connsiteY0" fmla="*/ 97790 h 205740"/>
                <a:gd name="connsiteX1" fmla="*/ 245110 w 314959"/>
                <a:gd name="connsiteY1" fmla="*/ 104140 h 205740"/>
                <a:gd name="connsiteX2" fmla="*/ 176530 w 314959"/>
                <a:gd name="connsiteY2" fmla="*/ 78740 h 205740"/>
                <a:gd name="connsiteX3" fmla="*/ 180340 w 314959"/>
                <a:gd name="connsiteY3" fmla="*/ 69850 h 205740"/>
                <a:gd name="connsiteX4" fmla="*/ 199390 w 314959"/>
                <a:gd name="connsiteY4" fmla="*/ 60960 h 205740"/>
                <a:gd name="connsiteX5" fmla="*/ 160020 w 314959"/>
                <a:gd name="connsiteY5" fmla="*/ 48260 h 205740"/>
                <a:gd name="connsiteX6" fmla="*/ 88900 w 314959"/>
                <a:gd name="connsiteY6" fmla="*/ 97790 h 205740"/>
                <a:gd name="connsiteX7" fmla="*/ 74930 w 314959"/>
                <a:gd name="connsiteY7" fmla="*/ 102870 h 205740"/>
                <a:gd name="connsiteX8" fmla="*/ 45720 w 314959"/>
                <a:gd name="connsiteY8" fmla="*/ 91440 h 205740"/>
                <a:gd name="connsiteX9" fmla="*/ 41910 w 314959"/>
                <a:gd name="connsiteY9" fmla="*/ 80010 h 205740"/>
                <a:gd name="connsiteX10" fmla="*/ 166370 w 314959"/>
                <a:gd name="connsiteY10" fmla="*/ 0 h 205740"/>
                <a:gd name="connsiteX11" fmla="*/ 252730 w 314959"/>
                <a:gd name="connsiteY11" fmla="*/ 34290 h 205740"/>
                <a:gd name="connsiteX12" fmla="*/ 273050 w 314959"/>
                <a:gd name="connsiteY12" fmla="*/ 25400 h 205740"/>
                <a:gd name="connsiteX13" fmla="*/ 281940 w 314959"/>
                <a:gd name="connsiteY13" fmla="*/ 29210 h 205740"/>
                <a:gd name="connsiteX14" fmla="*/ 256540 w 314959"/>
                <a:gd name="connsiteY14" fmla="*/ 97790 h 205740"/>
                <a:gd name="connsiteX15" fmla="*/ 46990 w 314959"/>
                <a:gd name="connsiteY15" fmla="*/ 109220 h 205740"/>
                <a:gd name="connsiteX16" fmla="*/ 95250 w 314959"/>
                <a:gd name="connsiteY16" fmla="*/ 157480 h 205740"/>
                <a:gd name="connsiteX17" fmla="*/ 46990 w 314959"/>
                <a:gd name="connsiteY17" fmla="*/ 205740 h 205740"/>
                <a:gd name="connsiteX18" fmla="*/ 0 w 314959"/>
                <a:gd name="connsiteY18" fmla="*/ 157480 h 205740"/>
                <a:gd name="connsiteX19" fmla="*/ 46990 w 314959"/>
                <a:gd name="connsiteY19" fmla="*/ 109220 h 205740"/>
                <a:gd name="connsiteX20" fmla="*/ 46990 w 314959"/>
                <a:gd name="connsiteY20" fmla="*/ 191770 h 205740"/>
                <a:gd name="connsiteX21" fmla="*/ 81280 w 314959"/>
                <a:gd name="connsiteY21" fmla="*/ 157480 h 205740"/>
                <a:gd name="connsiteX22" fmla="*/ 46990 w 314959"/>
                <a:gd name="connsiteY22" fmla="*/ 123190 h 205740"/>
                <a:gd name="connsiteX23" fmla="*/ 12700 w 314959"/>
                <a:gd name="connsiteY23" fmla="*/ 157480 h 205740"/>
                <a:gd name="connsiteX24" fmla="*/ 46990 w 314959"/>
                <a:gd name="connsiteY24" fmla="*/ 191770 h 205740"/>
                <a:gd name="connsiteX25" fmla="*/ 274320 w 314959"/>
                <a:gd name="connsiteY25" fmla="*/ 115570 h 205740"/>
                <a:gd name="connsiteX26" fmla="*/ 233680 w 314959"/>
                <a:gd name="connsiteY26" fmla="*/ 157480 h 205740"/>
                <a:gd name="connsiteX27" fmla="*/ 274320 w 314959"/>
                <a:gd name="connsiteY27" fmla="*/ 199390 h 205740"/>
                <a:gd name="connsiteX28" fmla="*/ 314960 w 314959"/>
                <a:gd name="connsiteY28" fmla="*/ 157480 h 205740"/>
                <a:gd name="connsiteX29" fmla="*/ 274320 w 314959"/>
                <a:gd name="connsiteY29" fmla="*/ 115570 h 205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14959" h="205740">
                  <a:moveTo>
                    <a:pt x="257810" y="97790"/>
                  </a:moveTo>
                  <a:cubicBezTo>
                    <a:pt x="256540" y="101600"/>
                    <a:pt x="248920" y="105410"/>
                    <a:pt x="245110" y="104140"/>
                  </a:cubicBezTo>
                  <a:lnTo>
                    <a:pt x="176530" y="78740"/>
                  </a:lnTo>
                  <a:cubicBezTo>
                    <a:pt x="172720" y="77470"/>
                    <a:pt x="173990" y="72390"/>
                    <a:pt x="180340" y="69850"/>
                  </a:cubicBezTo>
                  <a:lnTo>
                    <a:pt x="199390" y="60960"/>
                  </a:lnTo>
                  <a:cubicBezTo>
                    <a:pt x="199390" y="60960"/>
                    <a:pt x="189230" y="48260"/>
                    <a:pt x="160020" y="48260"/>
                  </a:cubicBezTo>
                  <a:cubicBezTo>
                    <a:pt x="110490" y="49530"/>
                    <a:pt x="88900" y="97790"/>
                    <a:pt x="88900" y="97790"/>
                  </a:cubicBezTo>
                  <a:cubicBezTo>
                    <a:pt x="86360" y="102870"/>
                    <a:pt x="80010" y="104140"/>
                    <a:pt x="74930" y="102870"/>
                  </a:cubicBezTo>
                  <a:lnTo>
                    <a:pt x="45720" y="91440"/>
                  </a:lnTo>
                  <a:cubicBezTo>
                    <a:pt x="40640" y="90170"/>
                    <a:pt x="39370" y="83820"/>
                    <a:pt x="41910" y="80010"/>
                  </a:cubicBezTo>
                  <a:cubicBezTo>
                    <a:pt x="41910" y="80010"/>
                    <a:pt x="78740" y="2540"/>
                    <a:pt x="166370" y="0"/>
                  </a:cubicBezTo>
                  <a:cubicBezTo>
                    <a:pt x="203200" y="0"/>
                    <a:pt x="232410" y="12700"/>
                    <a:pt x="252730" y="34290"/>
                  </a:cubicBezTo>
                  <a:lnTo>
                    <a:pt x="273050" y="25400"/>
                  </a:lnTo>
                  <a:cubicBezTo>
                    <a:pt x="278130" y="22860"/>
                    <a:pt x="284480" y="25400"/>
                    <a:pt x="281940" y="29210"/>
                  </a:cubicBezTo>
                  <a:lnTo>
                    <a:pt x="256540" y="97790"/>
                  </a:lnTo>
                  <a:moveTo>
                    <a:pt x="46990" y="109220"/>
                  </a:moveTo>
                  <a:cubicBezTo>
                    <a:pt x="74930" y="109220"/>
                    <a:pt x="93980" y="129540"/>
                    <a:pt x="95250" y="157480"/>
                  </a:cubicBezTo>
                  <a:cubicBezTo>
                    <a:pt x="95250" y="185420"/>
                    <a:pt x="74930" y="205740"/>
                    <a:pt x="46990" y="205740"/>
                  </a:cubicBezTo>
                  <a:cubicBezTo>
                    <a:pt x="19050" y="205740"/>
                    <a:pt x="0" y="185420"/>
                    <a:pt x="0" y="157480"/>
                  </a:cubicBezTo>
                  <a:cubicBezTo>
                    <a:pt x="0" y="129540"/>
                    <a:pt x="20320" y="109220"/>
                    <a:pt x="46990" y="109220"/>
                  </a:cubicBezTo>
                  <a:moveTo>
                    <a:pt x="46990" y="191770"/>
                  </a:moveTo>
                  <a:cubicBezTo>
                    <a:pt x="67310" y="191770"/>
                    <a:pt x="81280" y="177800"/>
                    <a:pt x="81280" y="157480"/>
                  </a:cubicBezTo>
                  <a:cubicBezTo>
                    <a:pt x="81280" y="135890"/>
                    <a:pt x="67310" y="123190"/>
                    <a:pt x="46990" y="123190"/>
                  </a:cubicBezTo>
                  <a:cubicBezTo>
                    <a:pt x="26670" y="123190"/>
                    <a:pt x="12700" y="137160"/>
                    <a:pt x="12700" y="157480"/>
                  </a:cubicBezTo>
                  <a:cubicBezTo>
                    <a:pt x="12700" y="177800"/>
                    <a:pt x="26670" y="191770"/>
                    <a:pt x="46990" y="191770"/>
                  </a:cubicBezTo>
                  <a:moveTo>
                    <a:pt x="274320" y="115570"/>
                  </a:moveTo>
                  <a:cubicBezTo>
                    <a:pt x="250190" y="115570"/>
                    <a:pt x="233680" y="133350"/>
                    <a:pt x="233680" y="157480"/>
                  </a:cubicBezTo>
                  <a:cubicBezTo>
                    <a:pt x="233680" y="181610"/>
                    <a:pt x="250190" y="199390"/>
                    <a:pt x="274320" y="199390"/>
                  </a:cubicBezTo>
                  <a:cubicBezTo>
                    <a:pt x="298450" y="199390"/>
                    <a:pt x="314960" y="181610"/>
                    <a:pt x="314960" y="157480"/>
                  </a:cubicBezTo>
                  <a:cubicBezTo>
                    <a:pt x="314960" y="133350"/>
                    <a:pt x="298450" y="115570"/>
                    <a:pt x="274320" y="115570"/>
                  </a:cubicBezTo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5A32004F-1071-59FE-AF40-AB1BCE664C7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878022" y="5452055"/>
            <a:ext cx="1444488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050">
                <a:effectLst/>
                <a:latin typeface="Museo Sans" panose="02000000000000000000" pitchFamily="2" charset="77"/>
              </a:rPr>
              <a:t>Follow up with you directly to check in</a:t>
            </a:r>
          </a:p>
        </p:txBody>
      </p:sp>
      <p:grpSp>
        <p:nvGrpSpPr>
          <p:cNvPr id="73" name="Graphic 4">
            <a:extLst>
              <a:ext uri="{FF2B5EF4-FFF2-40B4-BE49-F238E27FC236}">
                <a16:creationId xmlns:a16="http://schemas.microsoft.com/office/drawing/2014/main" id="{B16E40C8-DB01-1896-C23D-0D0373DD88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503930" y="5441950"/>
            <a:ext cx="457200" cy="458470"/>
            <a:chOff x="-4415664" y="5441950"/>
            <a:chExt cx="457200" cy="458470"/>
          </a:xfrm>
        </p:grpSpPr>
        <p:sp>
          <p:nvSpPr>
            <p:cNvPr id="74" name="Freeform 73">
              <a:extLst>
                <a:ext uri="{FF2B5EF4-FFF2-40B4-BE49-F238E27FC236}">
                  <a16:creationId xmlns:a16="http://schemas.microsoft.com/office/drawing/2014/main" id="{58EA3A7D-B5B7-64CE-4169-28FB016C2055}"/>
                </a:ext>
              </a:extLst>
            </p:cNvPr>
            <p:cNvSpPr/>
            <p:nvPr/>
          </p:nvSpPr>
          <p:spPr>
            <a:xfrm>
              <a:off x="-4415664" y="5441950"/>
              <a:ext cx="457200" cy="457200"/>
            </a:xfrm>
            <a:custGeom>
              <a:avLst/>
              <a:gdLst>
                <a:gd name="connsiteX0" fmla="*/ 381000 w 457200"/>
                <a:gd name="connsiteY0" fmla="*/ 0 h 457200"/>
                <a:gd name="connsiteX1" fmla="*/ 457200 w 457200"/>
                <a:gd name="connsiteY1" fmla="*/ 76200 h 457200"/>
                <a:gd name="connsiteX2" fmla="*/ 457200 w 457200"/>
                <a:gd name="connsiteY2" fmla="*/ 381000 h 457200"/>
                <a:gd name="connsiteX3" fmla="*/ 381000 w 457200"/>
                <a:gd name="connsiteY3" fmla="*/ 457200 h 457200"/>
                <a:gd name="connsiteX4" fmla="*/ 76200 w 457200"/>
                <a:gd name="connsiteY4" fmla="*/ 457200 h 457200"/>
                <a:gd name="connsiteX5" fmla="*/ 0 w 457200"/>
                <a:gd name="connsiteY5" fmla="*/ 381000 h 457200"/>
                <a:gd name="connsiteX6" fmla="*/ 0 w 457200"/>
                <a:gd name="connsiteY6" fmla="*/ 76200 h 457200"/>
                <a:gd name="connsiteX7" fmla="*/ 76200 w 457200"/>
                <a:gd name="connsiteY7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7200" h="457200">
                  <a:moveTo>
                    <a:pt x="381000" y="0"/>
                  </a:moveTo>
                  <a:cubicBezTo>
                    <a:pt x="423084" y="0"/>
                    <a:pt x="457200" y="34116"/>
                    <a:pt x="457200" y="76200"/>
                  </a:cubicBezTo>
                  <a:lnTo>
                    <a:pt x="457200" y="381000"/>
                  </a:lnTo>
                  <a:cubicBezTo>
                    <a:pt x="457200" y="423084"/>
                    <a:pt x="423084" y="457200"/>
                    <a:pt x="381000" y="457200"/>
                  </a:cubicBezTo>
                  <a:lnTo>
                    <a:pt x="76200" y="457200"/>
                  </a:lnTo>
                  <a:cubicBezTo>
                    <a:pt x="34116" y="457200"/>
                    <a:pt x="0" y="423084"/>
                    <a:pt x="0" y="3810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0F76BB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75" name="Graphic 4">
              <a:extLst>
                <a:ext uri="{FF2B5EF4-FFF2-40B4-BE49-F238E27FC236}">
                  <a16:creationId xmlns:a16="http://schemas.microsoft.com/office/drawing/2014/main" id="{7DEA20E4-ABB3-036C-8F29-9BFC6DFDF7DE}"/>
                </a:ext>
              </a:extLst>
            </p:cNvPr>
            <p:cNvGrpSpPr/>
            <p:nvPr/>
          </p:nvGrpSpPr>
          <p:grpSpPr>
            <a:xfrm>
              <a:off x="-4336989" y="5520624"/>
              <a:ext cx="351855" cy="379795"/>
              <a:chOff x="-4336989" y="5520624"/>
              <a:chExt cx="351855" cy="379795"/>
            </a:xfrm>
          </p:grpSpPr>
          <p:sp>
            <p:nvSpPr>
              <p:cNvPr id="76" name="Freeform 75">
                <a:extLst>
                  <a:ext uri="{FF2B5EF4-FFF2-40B4-BE49-F238E27FC236}">
                    <a16:creationId xmlns:a16="http://schemas.microsoft.com/office/drawing/2014/main" id="{A4FEE962-2E12-4B2D-C265-8718CC6230FF}"/>
                  </a:ext>
                </a:extLst>
              </p:cNvPr>
              <p:cNvSpPr/>
              <p:nvPr/>
            </p:nvSpPr>
            <p:spPr>
              <a:xfrm>
                <a:off x="-4336989" y="5520624"/>
                <a:ext cx="236879" cy="256605"/>
              </a:xfrm>
              <a:custGeom>
                <a:avLst/>
                <a:gdLst>
                  <a:gd name="connsiteX0" fmla="*/ 201996 w 236879"/>
                  <a:gd name="connsiteY0" fmla="*/ 201996 h 256605"/>
                  <a:gd name="connsiteX1" fmla="*/ 212156 w 236879"/>
                  <a:gd name="connsiteY1" fmla="*/ 45786 h 256605"/>
                  <a:gd name="connsiteX2" fmla="*/ 45786 w 236879"/>
                  <a:gd name="connsiteY2" fmla="*/ 25466 h 256605"/>
                  <a:gd name="connsiteX3" fmla="*/ 25466 w 236879"/>
                  <a:gd name="connsiteY3" fmla="*/ 191836 h 256605"/>
                  <a:gd name="connsiteX4" fmla="*/ 179136 w 236879"/>
                  <a:gd name="connsiteY4" fmla="*/ 221046 h 256605"/>
                  <a:gd name="connsiteX5" fmla="*/ 207076 w 236879"/>
                  <a:gd name="connsiteY5" fmla="*/ 256606 h 256605"/>
                  <a:gd name="connsiteX6" fmla="*/ 229936 w 236879"/>
                  <a:gd name="connsiteY6" fmla="*/ 238826 h 256605"/>
                  <a:gd name="connsiteX7" fmla="*/ 201996 w 236879"/>
                  <a:gd name="connsiteY7" fmla="*/ 203266 h 2566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36879" h="256605">
                    <a:moveTo>
                      <a:pt x="201996" y="201996"/>
                    </a:moveTo>
                    <a:cubicBezTo>
                      <a:pt x="243906" y="160086"/>
                      <a:pt x="248986" y="94046"/>
                      <a:pt x="212156" y="45786"/>
                    </a:cubicBezTo>
                    <a:cubicBezTo>
                      <a:pt x="171516" y="-6284"/>
                      <a:pt x="97856" y="-15174"/>
                      <a:pt x="45786" y="25466"/>
                    </a:cubicBezTo>
                    <a:cubicBezTo>
                      <a:pt x="-6284" y="66106"/>
                      <a:pt x="-15174" y="139766"/>
                      <a:pt x="25466" y="191836"/>
                    </a:cubicBezTo>
                    <a:cubicBezTo>
                      <a:pt x="62296" y="238826"/>
                      <a:pt x="128336" y="250256"/>
                      <a:pt x="179136" y="221046"/>
                    </a:cubicBezTo>
                    <a:lnTo>
                      <a:pt x="207076" y="256606"/>
                    </a:lnTo>
                    <a:lnTo>
                      <a:pt x="229936" y="238826"/>
                    </a:lnTo>
                    <a:lnTo>
                      <a:pt x="201996" y="203266"/>
                    </a:lnTo>
                    <a:close/>
                  </a:path>
                </a:pathLst>
              </a:custGeom>
              <a:solidFill>
                <a:srgbClr val="191717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7" name="Freeform 76">
                <a:extLst>
                  <a:ext uri="{FF2B5EF4-FFF2-40B4-BE49-F238E27FC236}">
                    <a16:creationId xmlns:a16="http://schemas.microsoft.com/office/drawing/2014/main" id="{A48A3CBA-5AF0-2ADD-7CF3-E99B35BDB328}"/>
                  </a:ext>
                </a:extLst>
              </p:cNvPr>
              <p:cNvSpPr/>
              <p:nvPr/>
            </p:nvSpPr>
            <p:spPr>
              <a:xfrm>
                <a:off x="-4317873" y="5538470"/>
                <a:ext cx="200659" cy="200659"/>
              </a:xfrm>
              <a:custGeom>
                <a:avLst/>
                <a:gdLst>
                  <a:gd name="connsiteX0" fmla="*/ 100330 w 200659"/>
                  <a:gd name="connsiteY0" fmla="*/ 200660 h 200659"/>
                  <a:gd name="connsiteX1" fmla="*/ 200660 w 200659"/>
                  <a:gd name="connsiteY1" fmla="*/ 100330 h 200659"/>
                  <a:gd name="connsiteX2" fmla="*/ 100330 w 200659"/>
                  <a:gd name="connsiteY2" fmla="*/ 0 h 200659"/>
                  <a:gd name="connsiteX3" fmla="*/ 0 w 200659"/>
                  <a:gd name="connsiteY3" fmla="*/ 100330 h 200659"/>
                  <a:gd name="connsiteX4" fmla="*/ 100330 w 200659"/>
                  <a:gd name="connsiteY4" fmla="*/ 200660 h 2006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0659" h="200659">
                    <a:moveTo>
                      <a:pt x="100330" y="200660"/>
                    </a:moveTo>
                    <a:cubicBezTo>
                      <a:pt x="156210" y="200660"/>
                      <a:pt x="200660" y="156210"/>
                      <a:pt x="200660" y="100330"/>
                    </a:cubicBezTo>
                    <a:cubicBezTo>
                      <a:pt x="200660" y="44450"/>
                      <a:pt x="156210" y="0"/>
                      <a:pt x="100330" y="0"/>
                    </a:cubicBezTo>
                    <a:cubicBezTo>
                      <a:pt x="44450" y="0"/>
                      <a:pt x="0" y="45720"/>
                      <a:pt x="0" y="100330"/>
                    </a:cubicBezTo>
                    <a:cubicBezTo>
                      <a:pt x="0" y="154940"/>
                      <a:pt x="44450" y="200660"/>
                      <a:pt x="100330" y="200660"/>
                    </a:cubicBezTo>
                  </a:path>
                </a:pathLst>
              </a:custGeom>
              <a:solidFill>
                <a:srgbClr val="C7C8CA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8" name="Freeform 77">
                <a:extLst>
                  <a:ext uri="{FF2B5EF4-FFF2-40B4-BE49-F238E27FC236}">
                    <a16:creationId xmlns:a16="http://schemas.microsoft.com/office/drawing/2014/main" id="{19788616-39B6-ABF1-E3C2-7F61CBA0C256}"/>
                  </a:ext>
                </a:extLst>
              </p:cNvPr>
              <p:cNvSpPr/>
              <p:nvPr/>
            </p:nvSpPr>
            <p:spPr>
              <a:xfrm>
                <a:off x="-4272788" y="5556595"/>
                <a:ext cx="119380" cy="42699"/>
              </a:xfrm>
              <a:custGeom>
                <a:avLst/>
                <a:gdLst>
                  <a:gd name="connsiteX0" fmla="*/ 1905 w 119380"/>
                  <a:gd name="connsiteY0" fmla="*/ 18704 h 42699"/>
                  <a:gd name="connsiteX1" fmla="*/ 1905 w 119380"/>
                  <a:gd name="connsiteY1" fmla="*/ 27595 h 42699"/>
                  <a:gd name="connsiteX2" fmla="*/ 10795 w 119380"/>
                  <a:gd name="connsiteY2" fmla="*/ 27595 h 42699"/>
                  <a:gd name="connsiteX3" fmla="*/ 108585 w 119380"/>
                  <a:gd name="connsiteY3" fmla="*/ 40295 h 42699"/>
                  <a:gd name="connsiteX4" fmla="*/ 117475 w 119380"/>
                  <a:gd name="connsiteY4" fmla="*/ 40295 h 42699"/>
                  <a:gd name="connsiteX5" fmla="*/ 117475 w 119380"/>
                  <a:gd name="connsiteY5" fmla="*/ 31404 h 42699"/>
                  <a:gd name="connsiteX6" fmla="*/ 1905 w 119380"/>
                  <a:gd name="connsiteY6" fmla="*/ 17434 h 42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9380" h="42699">
                    <a:moveTo>
                      <a:pt x="1905" y="18704"/>
                    </a:moveTo>
                    <a:cubicBezTo>
                      <a:pt x="-635" y="21245"/>
                      <a:pt x="-635" y="25054"/>
                      <a:pt x="1905" y="27595"/>
                    </a:cubicBezTo>
                    <a:cubicBezTo>
                      <a:pt x="4445" y="30134"/>
                      <a:pt x="8255" y="30134"/>
                      <a:pt x="10795" y="27595"/>
                    </a:cubicBezTo>
                    <a:cubicBezTo>
                      <a:pt x="41275" y="3464"/>
                      <a:pt x="85725" y="9814"/>
                      <a:pt x="108585" y="40295"/>
                    </a:cubicBezTo>
                    <a:cubicBezTo>
                      <a:pt x="111125" y="42834"/>
                      <a:pt x="114935" y="44104"/>
                      <a:pt x="117475" y="40295"/>
                    </a:cubicBezTo>
                    <a:cubicBezTo>
                      <a:pt x="120015" y="37754"/>
                      <a:pt x="120015" y="33945"/>
                      <a:pt x="117475" y="31404"/>
                    </a:cubicBezTo>
                    <a:cubicBezTo>
                      <a:pt x="89535" y="-4155"/>
                      <a:pt x="37465" y="-10505"/>
                      <a:pt x="1905" y="17434"/>
                    </a:cubicBezTo>
                  </a:path>
                </a:pathLst>
              </a:custGeom>
              <a:solidFill>
                <a:srgbClr val="F1F2F2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9" name="Freeform 78">
                <a:extLst>
                  <a:ext uri="{FF2B5EF4-FFF2-40B4-BE49-F238E27FC236}">
                    <a16:creationId xmlns:a16="http://schemas.microsoft.com/office/drawing/2014/main" id="{9D9AD812-3A70-38BA-A6BF-AC299EC7AE4E}"/>
                  </a:ext>
                </a:extLst>
              </p:cNvPr>
              <p:cNvSpPr/>
              <p:nvPr/>
            </p:nvSpPr>
            <p:spPr>
              <a:xfrm>
                <a:off x="-4134754" y="5759689"/>
                <a:ext cx="149620" cy="140730"/>
              </a:xfrm>
              <a:custGeom>
                <a:avLst/>
                <a:gdLst>
                  <a:gd name="connsiteX0" fmla="*/ 72151 w 149620"/>
                  <a:gd name="connsiteY0" fmla="*/ 22620 h 140730"/>
                  <a:gd name="connsiteX1" fmla="*/ 72151 w 149620"/>
                  <a:gd name="connsiteY1" fmla="*/ 22620 h 140730"/>
                  <a:gd name="connsiteX2" fmla="*/ 56910 w 149620"/>
                  <a:gd name="connsiteY2" fmla="*/ 3570 h 140730"/>
                  <a:gd name="connsiteX3" fmla="*/ 42940 w 149620"/>
                  <a:gd name="connsiteY3" fmla="*/ 2301 h 140730"/>
                  <a:gd name="connsiteX4" fmla="*/ 3570 w 149620"/>
                  <a:gd name="connsiteY4" fmla="*/ 32781 h 140730"/>
                  <a:gd name="connsiteX5" fmla="*/ 2301 w 149620"/>
                  <a:gd name="connsiteY5" fmla="*/ 46751 h 140730"/>
                  <a:gd name="connsiteX6" fmla="*/ 75960 w 149620"/>
                  <a:gd name="connsiteY6" fmla="*/ 140731 h 140730"/>
                  <a:gd name="connsiteX7" fmla="*/ 100090 w 149620"/>
                  <a:gd name="connsiteY7" fmla="*/ 140731 h 140730"/>
                  <a:gd name="connsiteX8" fmla="*/ 149620 w 149620"/>
                  <a:gd name="connsiteY8" fmla="*/ 121681 h 140730"/>
                  <a:gd name="connsiteX9" fmla="*/ 72151 w 149620"/>
                  <a:gd name="connsiteY9" fmla="*/ 23890 h 1407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9620" h="140730">
                    <a:moveTo>
                      <a:pt x="72151" y="22620"/>
                    </a:moveTo>
                    <a:lnTo>
                      <a:pt x="72151" y="22620"/>
                    </a:lnTo>
                    <a:lnTo>
                      <a:pt x="56910" y="3570"/>
                    </a:lnTo>
                    <a:cubicBezTo>
                      <a:pt x="53101" y="-240"/>
                      <a:pt x="48020" y="-1510"/>
                      <a:pt x="42940" y="2301"/>
                    </a:cubicBezTo>
                    <a:lnTo>
                      <a:pt x="3570" y="32781"/>
                    </a:lnTo>
                    <a:cubicBezTo>
                      <a:pt x="-240" y="36590"/>
                      <a:pt x="-1510" y="41670"/>
                      <a:pt x="2301" y="46751"/>
                    </a:cubicBezTo>
                    <a:lnTo>
                      <a:pt x="75960" y="140731"/>
                    </a:lnTo>
                    <a:lnTo>
                      <a:pt x="100090" y="140731"/>
                    </a:lnTo>
                    <a:cubicBezTo>
                      <a:pt x="119140" y="140731"/>
                      <a:pt x="136920" y="133110"/>
                      <a:pt x="149620" y="121681"/>
                    </a:cubicBezTo>
                    <a:lnTo>
                      <a:pt x="72151" y="23890"/>
                    </a:lnTo>
                    <a:close/>
                  </a:path>
                </a:pathLst>
              </a:custGeom>
              <a:solidFill>
                <a:srgbClr val="4B2919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0" name="Freeform 79">
                <a:extLst>
                  <a:ext uri="{FF2B5EF4-FFF2-40B4-BE49-F238E27FC236}">
                    <a16:creationId xmlns:a16="http://schemas.microsoft.com/office/drawing/2014/main" id="{C8F0616C-9E24-485D-6FDC-3643C1A85077}"/>
                  </a:ext>
                </a:extLst>
              </p:cNvPr>
              <p:cNvSpPr/>
              <p:nvPr/>
            </p:nvSpPr>
            <p:spPr>
              <a:xfrm>
                <a:off x="-4134676" y="5753417"/>
                <a:ext cx="42862" cy="36512"/>
              </a:xfrm>
              <a:custGeom>
                <a:avLst/>
                <a:gdLst>
                  <a:gd name="connsiteX0" fmla="*/ 31432 w 42862"/>
                  <a:gd name="connsiteY0" fmla="*/ 953 h 36512"/>
                  <a:gd name="connsiteX1" fmla="*/ 27623 w 42862"/>
                  <a:gd name="connsiteY1" fmla="*/ 3492 h 36512"/>
                  <a:gd name="connsiteX2" fmla="*/ 4762 w 42862"/>
                  <a:gd name="connsiteY2" fmla="*/ 21273 h 36512"/>
                  <a:gd name="connsiteX3" fmla="*/ 953 w 42862"/>
                  <a:gd name="connsiteY3" fmla="*/ 23812 h 36512"/>
                  <a:gd name="connsiteX4" fmla="*/ 953 w 42862"/>
                  <a:gd name="connsiteY4" fmla="*/ 28892 h 36512"/>
                  <a:gd name="connsiteX5" fmla="*/ 6032 w 42862"/>
                  <a:gd name="connsiteY5" fmla="*/ 36512 h 36512"/>
                  <a:gd name="connsiteX6" fmla="*/ 42862 w 42862"/>
                  <a:gd name="connsiteY6" fmla="*/ 8573 h 36512"/>
                  <a:gd name="connsiteX7" fmla="*/ 37782 w 42862"/>
                  <a:gd name="connsiteY7" fmla="*/ 953 h 36512"/>
                  <a:gd name="connsiteX8" fmla="*/ 32703 w 42862"/>
                  <a:gd name="connsiteY8" fmla="*/ 953 h 365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2862" h="36512">
                    <a:moveTo>
                      <a:pt x="31432" y="953"/>
                    </a:moveTo>
                    <a:lnTo>
                      <a:pt x="27623" y="3492"/>
                    </a:lnTo>
                    <a:lnTo>
                      <a:pt x="4762" y="21273"/>
                    </a:lnTo>
                    <a:lnTo>
                      <a:pt x="953" y="23812"/>
                    </a:lnTo>
                    <a:cubicBezTo>
                      <a:pt x="-318" y="23812"/>
                      <a:pt x="-318" y="27623"/>
                      <a:pt x="953" y="28892"/>
                    </a:cubicBezTo>
                    <a:lnTo>
                      <a:pt x="6032" y="36512"/>
                    </a:lnTo>
                    <a:lnTo>
                      <a:pt x="42862" y="8573"/>
                    </a:lnTo>
                    <a:lnTo>
                      <a:pt x="37782" y="953"/>
                    </a:lnTo>
                    <a:cubicBezTo>
                      <a:pt x="37782" y="-318"/>
                      <a:pt x="33973" y="-318"/>
                      <a:pt x="32703" y="953"/>
                    </a:cubicBezTo>
                  </a:path>
                </a:pathLst>
              </a:custGeom>
              <a:solidFill>
                <a:srgbClr val="A35425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01BFE0B0-6B2F-6060-5AE3-229B7AC12CC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985117" y="5378959"/>
            <a:ext cx="1296820" cy="57708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050">
                <a:effectLst/>
                <a:latin typeface="Museo Sans" panose="02000000000000000000" pitchFamily="2" charset="77"/>
              </a:rPr>
              <a:t>Immediately respond to every report of retaliation</a:t>
            </a:r>
          </a:p>
        </p:txBody>
      </p:sp>
      <p:grpSp>
        <p:nvGrpSpPr>
          <p:cNvPr id="84" name="Graphic 4">
            <a:extLst>
              <a:ext uri="{FF2B5EF4-FFF2-40B4-BE49-F238E27FC236}">
                <a16:creationId xmlns:a16="http://schemas.microsoft.com/office/drawing/2014/main" id="{BD348E25-01C4-C540-829E-7F5E478D0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467350" y="5441950"/>
            <a:ext cx="457200" cy="457200"/>
            <a:chOff x="-2452244" y="5441950"/>
            <a:chExt cx="457200" cy="457200"/>
          </a:xfrm>
        </p:grpSpPr>
        <p:sp>
          <p:nvSpPr>
            <p:cNvPr id="85" name="Freeform 84">
              <a:extLst>
                <a:ext uri="{FF2B5EF4-FFF2-40B4-BE49-F238E27FC236}">
                  <a16:creationId xmlns:a16="http://schemas.microsoft.com/office/drawing/2014/main" id="{8E49A296-24D3-D9A1-AD8B-313BA8C84562}"/>
                </a:ext>
              </a:extLst>
            </p:cNvPr>
            <p:cNvSpPr/>
            <p:nvPr/>
          </p:nvSpPr>
          <p:spPr>
            <a:xfrm>
              <a:off x="-2452244" y="5441950"/>
              <a:ext cx="457200" cy="457200"/>
            </a:xfrm>
            <a:custGeom>
              <a:avLst/>
              <a:gdLst>
                <a:gd name="connsiteX0" fmla="*/ 381000 w 457200"/>
                <a:gd name="connsiteY0" fmla="*/ 0 h 457200"/>
                <a:gd name="connsiteX1" fmla="*/ 457200 w 457200"/>
                <a:gd name="connsiteY1" fmla="*/ 76200 h 457200"/>
                <a:gd name="connsiteX2" fmla="*/ 457200 w 457200"/>
                <a:gd name="connsiteY2" fmla="*/ 381000 h 457200"/>
                <a:gd name="connsiteX3" fmla="*/ 381000 w 457200"/>
                <a:gd name="connsiteY3" fmla="*/ 457200 h 457200"/>
                <a:gd name="connsiteX4" fmla="*/ 76200 w 457200"/>
                <a:gd name="connsiteY4" fmla="*/ 457200 h 457200"/>
                <a:gd name="connsiteX5" fmla="*/ 0 w 457200"/>
                <a:gd name="connsiteY5" fmla="*/ 381000 h 457200"/>
                <a:gd name="connsiteX6" fmla="*/ 0 w 457200"/>
                <a:gd name="connsiteY6" fmla="*/ 76200 h 457200"/>
                <a:gd name="connsiteX7" fmla="*/ 76200 w 457200"/>
                <a:gd name="connsiteY7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7200" h="457200">
                  <a:moveTo>
                    <a:pt x="381000" y="0"/>
                  </a:moveTo>
                  <a:cubicBezTo>
                    <a:pt x="423084" y="0"/>
                    <a:pt x="457200" y="34116"/>
                    <a:pt x="457200" y="76200"/>
                  </a:cubicBezTo>
                  <a:lnTo>
                    <a:pt x="457200" y="381000"/>
                  </a:lnTo>
                  <a:cubicBezTo>
                    <a:pt x="457200" y="423084"/>
                    <a:pt x="423084" y="457200"/>
                    <a:pt x="381000" y="457200"/>
                  </a:cubicBezTo>
                  <a:lnTo>
                    <a:pt x="76200" y="457200"/>
                  </a:lnTo>
                  <a:cubicBezTo>
                    <a:pt x="34116" y="457200"/>
                    <a:pt x="0" y="423084"/>
                    <a:pt x="0" y="3810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0F76BB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86" name="Graphic 4">
              <a:extLst>
                <a:ext uri="{FF2B5EF4-FFF2-40B4-BE49-F238E27FC236}">
                  <a16:creationId xmlns:a16="http://schemas.microsoft.com/office/drawing/2014/main" id="{FE63FB5D-0CF1-405A-4E92-718D687B21A0}"/>
                </a:ext>
              </a:extLst>
            </p:cNvPr>
            <p:cNvGrpSpPr/>
            <p:nvPr/>
          </p:nvGrpSpPr>
          <p:grpSpPr>
            <a:xfrm>
              <a:off x="-2387473" y="5553258"/>
              <a:ext cx="332739" cy="230321"/>
              <a:chOff x="-2387473" y="5553258"/>
              <a:chExt cx="332739" cy="230321"/>
            </a:xfrm>
          </p:grpSpPr>
          <p:sp>
            <p:nvSpPr>
              <p:cNvPr id="87" name="Freeform 86">
                <a:extLst>
                  <a:ext uri="{FF2B5EF4-FFF2-40B4-BE49-F238E27FC236}">
                    <a16:creationId xmlns:a16="http://schemas.microsoft.com/office/drawing/2014/main" id="{2D2C9E47-93C5-6DDD-6096-D7F750A6FD77}"/>
                  </a:ext>
                </a:extLst>
              </p:cNvPr>
              <p:cNvSpPr/>
              <p:nvPr/>
            </p:nvSpPr>
            <p:spPr>
              <a:xfrm>
                <a:off x="-2381124" y="5565140"/>
                <a:ext cx="45720" cy="45720"/>
              </a:xfrm>
              <a:custGeom>
                <a:avLst/>
                <a:gdLst>
                  <a:gd name="connsiteX0" fmla="*/ 0 w 45720"/>
                  <a:gd name="connsiteY0" fmla="*/ 0 h 45720"/>
                  <a:gd name="connsiteX1" fmla="*/ 45720 w 45720"/>
                  <a:gd name="connsiteY1" fmla="*/ 0 h 45720"/>
                  <a:gd name="connsiteX2" fmla="*/ 45720 w 45720"/>
                  <a:gd name="connsiteY2" fmla="*/ 45720 h 45720"/>
                  <a:gd name="connsiteX3" fmla="*/ 0 w 45720"/>
                  <a:gd name="connsiteY3" fmla="*/ 45720 h 457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720" h="45720">
                    <a:moveTo>
                      <a:pt x="0" y="0"/>
                    </a:moveTo>
                    <a:lnTo>
                      <a:pt x="45720" y="0"/>
                    </a:lnTo>
                    <a:lnTo>
                      <a:pt x="45720" y="45720"/>
                    </a:lnTo>
                    <a:lnTo>
                      <a:pt x="0" y="4572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8" name="Freeform 87">
                <a:extLst>
                  <a:ext uri="{FF2B5EF4-FFF2-40B4-BE49-F238E27FC236}">
                    <a16:creationId xmlns:a16="http://schemas.microsoft.com/office/drawing/2014/main" id="{912C13B1-F39F-D108-C9AC-22F3DA2B17FF}"/>
                  </a:ext>
                </a:extLst>
              </p:cNvPr>
              <p:cNvSpPr/>
              <p:nvPr/>
            </p:nvSpPr>
            <p:spPr>
              <a:xfrm>
                <a:off x="-2387473" y="5558790"/>
                <a:ext cx="58420" cy="58419"/>
              </a:xfrm>
              <a:custGeom>
                <a:avLst/>
                <a:gdLst>
                  <a:gd name="connsiteX0" fmla="*/ 52070 w 58420"/>
                  <a:gd name="connsiteY0" fmla="*/ 58420 h 58419"/>
                  <a:gd name="connsiteX1" fmla="*/ 6350 w 58420"/>
                  <a:gd name="connsiteY1" fmla="*/ 58420 h 58419"/>
                  <a:gd name="connsiteX2" fmla="*/ 0 w 58420"/>
                  <a:gd name="connsiteY2" fmla="*/ 52070 h 58419"/>
                  <a:gd name="connsiteX3" fmla="*/ 0 w 58420"/>
                  <a:gd name="connsiteY3" fmla="*/ 6350 h 58419"/>
                  <a:gd name="connsiteX4" fmla="*/ 6350 w 58420"/>
                  <a:gd name="connsiteY4" fmla="*/ 0 h 58419"/>
                  <a:gd name="connsiteX5" fmla="*/ 52070 w 58420"/>
                  <a:gd name="connsiteY5" fmla="*/ 0 h 58419"/>
                  <a:gd name="connsiteX6" fmla="*/ 58420 w 58420"/>
                  <a:gd name="connsiteY6" fmla="*/ 6350 h 58419"/>
                  <a:gd name="connsiteX7" fmla="*/ 58420 w 58420"/>
                  <a:gd name="connsiteY7" fmla="*/ 52070 h 58419"/>
                  <a:gd name="connsiteX8" fmla="*/ 52070 w 58420"/>
                  <a:gd name="connsiteY8" fmla="*/ 58420 h 58419"/>
                  <a:gd name="connsiteX9" fmla="*/ 12700 w 58420"/>
                  <a:gd name="connsiteY9" fmla="*/ 45720 h 58419"/>
                  <a:gd name="connsiteX10" fmla="*/ 45720 w 58420"/>
                  <a:gd name="connsiteY10" fmla="*/ 45720 h 58419"/>
                  <a:gd name="connsiteX11" fmla="*/ 45720 w 58420"/>
                  <a:gd name="connsiteY11" fmla="*/ 12700 h 58419"/>
                  <a:gd name="connsiteX12" fmla="*/ 12700 w 58420"/>
                  <a:gd name="connsiteY12" fmla="*/ 12700 h 58419"/>
                  <a:gd name="connsiteX13" fmla="*/ 12700 w 58420"/>
                  <a:gd name="connsiteY13" fmla="*/ 45720 h 584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8420" h="58419">
                    <a:moveTo>
                      <a:pt x="52070" y="58420"/>
                    </a:moveTo>
                    <a:lnTo>
                      <a:pt x="6350" y="58420"/>
                    </a:lnTo>
                    <a:cubicBezTo>
                      <a:pt x="2540" y="58420"/>
                      <a:pt x="0" y="55880"/>
                      <a:pt x="0" y="52070"/>
                    </a:cubicBezTo>
                    <a:lnTo>
                      <a:pt x="0" y="6350"/>
                    </a:lnTo>
                    <a:cubicBezTo>
                      <a:pt x="0" y="2540"/>
                      <a:pt x="2540" y="0"/>
                      <a:pt x="6350" y="0"/>
                    </a:cubicBezTo>
                    <a:lnTo>
                      <a:pt x="52070" y="0"/>
                    </a:lnTo>
                    <a:cubicBezTo>
                      <a:pt x="55880" y="0"/>
                      <a:pt x="58420" y="2540"/>
                      <a:pt x="58420" y="6350"/>
                    </a:cubicBezTo>
                    <a:lnTo>
                      <a:pt x="58420" y="52070"/>
                    </a:lnTo>
                    <a:cubicBezTo>
                      <a:pt x="58420" y="55880"/>
                      <a:pt x="55880" y="58420"/>
                      <a:pt x="52070" y="58420"/>
                    </a:cubicBezTo>
                    <a:close/>
                    <a:moveTo>
                      <a:pt x="12700" y="45720"/>
                    </a:moveTo>
                    <a:lnTo>
                      <a:pt x="45720" y="45720"/>
                    </a:lnTo>
                    <a:lnTo>
                      <a:pt x="45720" y="12700"/>
                    </a:lnTo>
                    <a:lnTo>
                      <a:pt x="12700" y="12700"/>
                    </a:lnTo>
                    <a:lnTo>
                      <a:pt x="12700" y="4572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9" name="Freeform 88">
                <a:extLst>
                  <a:ext uri="{FF2B5EF4-FFF2-40B4-BE49-F238E27FC236}">
                    <a16:creationId xmlns:a16="http://schemas.microsoft.com/office/drawing/2014/main" id="{B32CDC76-C62C-5CB4-8128-D8302A8167C3}"/>
                  </a:ext>
                </a:extLst>
              </p:cNvPr>
              <p:cNvSpPr/>
              <p:nvPr/>
            </p:nvSpPr>
            <p:spPr>
              <a:xfrm>
                <a:off x="-2375948" y="5553258"/>
                <a:ext cx="77603" cy="57466"/>
              </a:xfrm>
              <a:custGeom>
                <a:avLst/>
                <a:gdLst>
                  <a:gd name="connsiteX0" fmla="*/ 71025 w 77603"/>
                  <a:gd name="connsiteY0" fmla="*/ 452 h 57466"/>
                  <a:gd name="connsiteX1" fmla="*/ 18955 w 77603"/>
                  <a:gd name="connsiteY1" fmla="*/ 44902 h 57466"/>
                  <a:gd name="connsiteX2" fmla="*/ 7525 w 77603"/>
                  <a:gd name="connsiteY2" fmla="*/ 29662 h 57466"/>
                  <a:gd name="connsiteX3" fmla="*/ 1175 w 77603"/>
                  <a:gd name="connsiteY3" fmla="*/ 36012 h 57466"/>
                  <a:gd name="connsiteX4" fmla="*/ 16415 w 77603"/>
                  <a:gd name="connsiteY4" fmla="*/ 55062 h 57466"/>
                  <a:gd name="connsiteX5" fmla="*/ 24035 w 77603"/>
                  <a:gd name="connsiteY5" fmla="*/ 55062 h 57466"/>
                  <a:gd name="connsiteX6" fmla="*/ 74835 w 77603"/>
                  <a:gd name="connsiteY6" fmla="*/ 9342 h 57466"/>
                  <a:gd name="connsiteX7" fmla="*/ 72295 w 77603"/>
                  <a:gd name="connsiteY7" fmla="*/ 452 h 574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7603" h="57466">
                    <a:moveTo>
                      <a:pt x="71025" y="452"/>
                    </a:moveTo>
                    <a:cubicBezTo>
                      <a:pt x="48165" y="9342"/>
                      <a:pt x="30385" y="24582"/>
                      <a:pt x="18955" y="44902"/>
                    </a:cubicBezTo>
                    <a:cubicBezTo>
                      <a:pt x="15145" y="39822"/>
                      <a:pt x="11335" y="34742"/>
                      <a:pt x="7525" y="29662"/>
                    </a:cubicBezTo>
                    <a:cubicBezTo>
                      <a:pt x="3715" y="24582"/>
                      <a:pt x="-2635" y="32202"/>
                      <a:pt x="1175" y="36012"/>
                    </a:cubicBezTo>
                    <a:cubicBezTo>
                      <a:pt x="6255" y="42362"/>
                      <a:pt x="11335" y="48712"/>
                      <a:pt x="16415" y="55062"/>
                    </a:cubicBezTo>
                    <a:cubicBezTo>
                      <a:pt x="18955" y="57602"/>
                      <a:pt x="22765" y="58872"/>
                      <a:pt x="24035" y="55062"/>
                    </a:cubicBezTo>
                    <a:cubicBezTo>
                      <a:pt x="35465" y="33472"/>
                      <a:pt x="51975" y="18232"/>
                      <a:pt x="74835" y="9342"/>
                    </a:cubicBezTo>
                    <a:cubicBezTo>
                      <a:pt x="79915" y="6802"/>
                      <a:pt x="77375" y="-2088"/>
                      <a:pt x="72295" y="452"/>
                    </a:cubicBezTo>
                  </a:path>
                </a:pathLst>
              </a:custGeom>
              <a:solidFill>
                <a:srgbClr val="299A56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0" name="Freeform 89">
                <a:extLst>
                  <a:ext uri="{FF2B5EF4-FFF2-40B4-BE49-F238E27FC236}">
                    <a16:creationId xmlns:a16="http://schemas.microsoft.com/office/drawing/2014/main" id="{21F56C35-633C-BB48-51AA-F163E7234402}"/>
                  </a:ext>
                </a:extLst>
              </p:cNvPr>
              <p:cNvSpPr/>
              <p:nvPr/>
            </p:nvSpPr>
            <p:spPr>
              <a:xfrm>
                <a:off x="-2381124" y="5647690"/>
                <a:ext cx="45720" cy="45720"/>
              </a:xfrm>
              <a:custGeom>
                <a:avLst/>
                <a:gdLst>
                  <a:gd name="connsiteX0" fmla="*/ 0 w 45720"/>
                  <a:gd name="connsiteY0" fmla="*/ 0 h 45720"/>
                  <a:gd name="connsiteX1" fmla="*/ 45720 w 45720"/>
                  <a:gd name="connsiteY1" fmla="*/ 0 h 45720"/>
                  <a:gd name="connsiteX2" fmla="*/ 45720 w 45720"/>
                  <a:gd name="connsiteY2" fmla="*/ 45720 h 45720"/>
                  <a:gd name="connsiteX3" fmla="*/ 0 w 45720"/>
                  <a:gd name="connsiteY3" fmla="*/ 45720 h 457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720" h="45720">
                    <a:moveTo>
                      <a:pt x="0" y="0"/>
                    </a:moveTo>
                    <a:lnTo>
                      <a:pt x="45720" y="0"/>
                    </a:lnTo>
                    <a:lnTo>
                      <a:pt x="45720" y="45720"/>
                    </a:lnTo>
                    <a:lnTo>
                      <a:pt x="0" y="4572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1" name="Freeform 90">
                <a:extLst>
                  <a:ext uri="{FF2B5EF4-FFF2-40B4-BE49-F238E27FC236}">
                    <a16:creationId xmlns:a16="http://schemas.microsoft.com/office/drawing/2014/main" id="{4F9B28DA-DB99-BDA8-246D-C7938B79890C}"/>
                  </a:ext>
                </a:extLst>
              </p:cNvPr>
              <p:cNvSpPr/>
              <p:nvPr/>
            </p:nvSpPr>
            <p:spPr>
              <a:xfrm>
                <a:off x="-2387473" y="5641340"/>
                <a:ext cx="58420" cy="58419"/>
              </a:xfrm>
              <a:custGeom>
                <a:avLst/>
                <a:gdLst>
                  <a:gd name="connsiteX0" fmla="*/ 52070 w 58420"/>
                  <a:gd name="connsiteY0" fmla="*/ 58420 h 58419"/>
                  <a:gd name="connsiteX1" fmla="*/ 6350 w 58420"/>
                  <a:gd name="connsiteY1" fmla="*/ 58420 h 58419"/>
                  <a:gd name="connsiteX2" fmla="*/ 0 w 58420"/>
                  <a:gd name="connsiteY2" fmla="*/ 52070 h 58419"/>
                  <a:gd name="connsiteX3" fmla="*/ 0 w 58420"/>
                  <a:gd name="connsiteY3" fmla="*/ 6350 h 58419"/>
                  <a:gd name="connsiteX4" fmla="*/ 6350 w 58420"/>
                  <a:gd name="connsiteY4" fmla="*/ 0 h 58419"/>
                  <a:gd name="connsiteX5" fmla="*/ 52070 w 58420"/>
                  <a:gd name="connsiteY5" fmla="*/ 0 h 58419"/>
                  <a:gd name="connsiteX6" fmla="*/ 58420 w 58420"/>
                  <a:gd name="connsiteY6" fmla="*/ 6350 h 58419"/>
                  <a:gd name="connsiteX7" fmla="*/ 58420 w 58420"/>
                  <a:gd name="connsiteY7" fmla="*/ 52070 h 58419"/>
                  <a:gd name="connsiteX8" fmla="*/ 52070 w 58420"/>
                  <a:gd name="connsiteY8" fmla="*/ 58420 h 58419"/>
                  <a:gd name="connsiteX9" fmla="*/ 12700 w 58420"/>
                  <a:gd name="connsiteY9" fmla="*/ 45720 h 58419"/>
                  <a:gd name="connsiteX10" fmla="*/ 45720 w 58420"/>
                  <a:gd name="connsiteY10" fmla="*/ 45720 h 58419"/>
                  <a:gd name="connsiteX11" fmla="*/ 45720 w 58420"/>
                  <a:gd name="connsiteY11" fmla="*/ 12700 h 58419"/>
                  <a:gd name="connsiteX12" fmla="*/ 12700 w 58420"/>
                  <a:gd name="connsiteY12" fmla="*/ 12700 h 58419"/>
                  <a:gd name="connsiteX13" fmla="*/ 12700 w 58420"/>
                  <a:gd name="connsiteY13" fmla="*/ 45720 h 584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8420" h="58419">
                    <a:moveTo>
                      <a:pt x="52070" y="58420"/>
                    </a:moveTo>
                    <a:lnTo>
                      <a:pt x="6350" y="58420"/>
                    </a:lnTo>
                    <a:cubicBezTo>
                      <a:pt x="2540" y="58420"/>
                      <a:pt x="0" y="55880"/>
                      <a:pt x="0" y="52070"/>
                    </a:cubicBezTo>
                    <a:lnTo>
                      <a:pt x="0" y="6350"/>
                    </a:lnTo>
                    <a:cubicBezTo>
                      <a:pt x="0" y="2540"/>
                      <a:pt x="2540" y="0"/>
                      <a:pt x="6350" y="0"/>
                    </a:cubicBezTo>
                    <a:lnTo>
                      <a:pt x="52070" y="0"/>
                    </a:lnTo>
                    <a:cubicBezTo>
                      <a:pt x="55880" y="0"/>
                      <a:pt x="58420" y="2540"/>
                      <a:pt x="58420" y="6350"/>
                    </a:cubicBezTo>
                    <a:lnTo>
                      <a:pt x="58420" y="52070"/>
                    </a:lnTo>
                    <a:cubicBezTo>
                      <a:pt x="58420" y="55880"/>
                      <a:pt x="55880" y="58420"/>
                      <a:pt x="52070" y="58420"/>
                    </a:cubicBezTo>
                    <a:close/>
                    <a:moveTo>
                      <a:pt x="12700" y="45720"/>
                    </a:moveTo>
                    <a:lnTo>
                      <a:pt x="45720" y="45720"/>
                    </a:lnTo>
                    <a:lnTo>
                      <a:pt x="45720" y="12700"/>
                    </a:lnTo>
                    <a:lnTo>
                      <a:pt x="12700" y="12700"/>
                    </a:lnTo>
                    <a:lnTo>
                      <a:pt x="12700" y="4572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2" name="Freeform 91">
                <a:extLst>
                  <a:ext uri="{FF2B5EF4-FFF2-40B4-BE49-F238E27FC236}">
                    <a16:creationId xmlns:a16="http://schemas.microsoft.com/office/drawing/2014/main" id="{10245B8E-04D0-9942-B3D9-FEADD96A5A59}"/>
                  </a:ext>
                </a:extLst>
              </p:cNvPr>
              <p:cNvSpPr/>
              <p:nvPr/>
            </p:nvSpPr>
            <p:spPr>
              <a:xfrm>
                <a:off x="-2375948" y="5635808"/>
                <a:ext cx="77603" cy="57466"/>
              </a:xfrm>
              <a:custGeom>
                <a:avLst/>
                <a:gdLst>
                  <a:gd name="connsiteX0" fmla="*/ 71025 w 77603"/>
                  <a:gd name="connsiteY0" fmla="*/ 452 h 57466"/>
                  <a:gd name="connsiteX1" fmla="*/ 18955 w 77603"/>
                  <a:gd name="connsiteY1" fmla="*/ 44902 h 57466"/>
                  <a:gd name="connsiteX2" fmla="*/ 7525 w 77603"/>
                  <a:gd name="connsiteY2" fmla="*/ 29662 h 57466"/>
                  <a:gd name="connsiteX3" fmla="*/ 1175 w 77603"/>
                  <a:gd name="connsiteY3" fmla="*/ 36012 h 57466"/>
                  <a:gd name="connsiteX4" fmla="*/ 16415 w 77603"/>
                  <a:gd name="connsiteY4" fmla="*/ 55062 h 57466"/>
                  <a:gd name="connsiteX5" fmla="*/ 24035 w 77603"/>
                  <a:gd name="connsiteY5" fmla="*/ 55062 h 57466"/>
                  <a:gd name="connsiteX6" fmla="*/ 74835 w 77603"/>
                  <a:gd name="connsiteY6" fmla="*/ 9342 h 57466"/>
                  <a:gd name="connsiteX7" fmla="*/ 72295 w 77603"/>
                  <a:gd name="connsiteY7" fmla="*/ 452 h 574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7603" h="57466">
                    <a:moveTo>
                      <a:pt x="71025" y="452"/>
                    </a:moveTo>
                    <a:cubicBezTo>
                      <a:pt x="48165" y="9342"/>
                      <a:pt x="30385" y="24582"/>
                      <a:pt x="18955" y="44902"/>
                    </a:cubicBezTo>
                    <a:cubicBezTo>
                      <a:pt x="15145" y="39822"/>
                      <a:pt x="11335" y="34742"/>
                      <a:pt x="7525" y="29662"/>
                    </a:cubicBezTo>
                    <a:cubicBezTo>
                      <a:pt x="3715" y="24582"/>
                      <a:pt x="-2635" y="32202"/>
                      <a:pt x="1175" y="36012"/>
                    </a:cubicBezTo>
                    <a:cubicBezTo>
                      <a:pt x="6255" y="42362"/>
                      <a:pt x="11335" y="48712"/>
                      <a:pt x="16415" y="55062"/>
                    </a:cubicBezTo>
                    <a:cubicBezTo>
                      <a:pt x="18955" y="57602"/>
                      <a:pt x="22765" y="58872"/>
                      <a:pt x="24035" y="55062"/>
                    </a:cubicBezTo>
                    <a:cubicBezTo>
                      <a:pt x="35465" y="33472"/>
                      <a:pt x="51975" y="18232"/>
                      <a:pt x="74835" y="9342"/>
                    </a:cubicBezTo>
                    <a:cubicBezTo>
                      <a:pt x="79915" y="6802"/>
                      <a:pt x="77375" y="-2088"/>
                      <a:pt x="72295" y="452"/>
                    </a:cubicBezTo>
                  </a:path>
                </a:pathLst>
              </a:custGeom>
              <a:solidFill>
                <a:srgbClr val="299A56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3" name="Freeform 92">
                <a:extLst>
                  <a:ext uri="{FF2B5EF4-FFF2-40B4-BE49-F238E27FC236}">
                    <a16:creationId xmlns:a16="http://schemas.microsoft.com/office/drawing/2014/main" id="{9149C014-9350-5E9D-E5A1-4E827B02A55C}"/>
                  </a:ext>
                </a:extLst>
              </p:cNvPr>
              <p:cNvSpPr/>
              <p:nvPr/>
            </p:nvSpPr>
            <p:spPr>
              <a:xfrm>
                <a:off x="-2381124" y="5731510"/>
                <a:ext cx="45720" cy="45720"/>
              </a:xfrm>
              <a:custGeom>
                <a:avLst/>
                <a:gdLst>
                  <a:gd name="connsiteX0" fmla="*/ 0 w 45720"/>
                  <a:gd name="connsiteY0" fmla="*/ 0 h 45720"/>
                  <a:gd name="connsiteX1" fmla="*/ 45720 w 45720"/>
                  <a:gd name="connsiteY1" fmla="*/ 0 h 45720"/>
                  <a:gd name="connsiteX2" fmla="*/ 45720 w 45720"/>
                  <a:gd name="connsiteY2" fmla="*/ 45720 h 45720"/>
                  <a:gd name="connsiteX3" fmla="*/ 0 w 45720"/>
                  <a:gd name="connsiteY3" fmla="*/ 45720 h 457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720" h="45720">
                    <a:moveTo>
                      <a:pt x="0" y="0"/>
                    </a:moveTo>
                    <a:lnTo>
                      <a:pt x="45720" y="0"/>
                    </a:lnTo>
                    <a:lnTo>
                      <a:pt x="45720" y="45720"/>
                    </a:lnTo>
                    <a:lnTo>
                      <a:pt x="0" y="4572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" name="Freeform 93">
                <a:extLst>
                  <a:ext uri="{FF2B5EF4-FFF2-40B4-BE49-F238E27FC236}">
                    <a16:creationId xmlns:a16="http://schemas.microsoft.com/office/drawing/2014/main" id="{B642840D-6B85-D8FD-6B77-65F7E4182217}"/>
                  </a:ext>
                </a:extLst>
              </p:cNvPr>
              <p:cNvSpPr/>
              <p:nvPr/>
            </p:nvSpPr>
            <p:spPr>
              <a:xfrm>
                <a:off x="-2387473" y="5725159"/>
                <a:ext cx="58420" cy="58420"/>
              </a:xfrm>
              <a:custGeom>
                <a:avLst/>
                <a:gdLst>
                  <a:gd name="connsiteX0" fmla="*/ 52070 w 58420"/>
                  <a:gd name="connsiteY0" fmla="*/ 58420 h 58420"/>
                  <a:gd name="connsiteX1" fmla="*/ 6350 w 58420"/>
                  <a:gd name="connsiteY1" fmla="*/ 58420 h 58420"/>
                  <a:gd name="connsiteX2" fmla="*/ 0 w 58420"/>
                  <a:gd name="connsiteY2" fmla="*/ 52070 h 58420"/>
                  <a:gd name="connsiteX3" fmla="*/ 0 w 58420"/>
                  <a:gd name="connsiteY3" fmla="*/ 6350 h 58420"/>
                  <a:gd name="connsiteX4" fmla="*/ 6350 w 58420"/>
                  <a:gd name="connsiteY4" fmla="*/ 0 h 58420"/>
                  <a:gd name="connsiteX5" fmla="*/ 52070 w 58420"/>
                  <a:gd name="connsiteY5" fmla="*/ 0 h 58420"/>
                  <a:gd name="connsiteX6" fmla="*/ 58420 w 58420"/>
                  <a:gd name="connsiteY6" fmla="*/ 6350 h 58420"/>
                  <a:gd name="connsiteX7" fmla="*/ 58420 w 58420"/>
                  <a:gd name="connsiteY7" fmla="*/ 52070 h 58420"/>
                  <a:gd name="connsiteX8" fmla="*/ 52070 w 58420"/>
                  <a:gd name="connsiteY8" fmla="*/ 58420 h 58420"/>
                  <a:gd name="connsiteX9" fmla="*/ 12700 w 58420"/>
                  <a:gd name="connsiteY9" fmla="*/ 45720 h 58420"/>
                  <a:gd name="connsiteX10" fmla="*/ 45720 w 58420"/>
                  <a:gd name="connsiteY10" fmla="*/ 45720 h 58420"/>
                  <a:gd name="connsiteX11" fmla="*/ 45720 w 58420"/>
                  <a:gd name="connsiteY11" fmla="*/ 12700 h 58420"/>
                  <a:gd name="connsiteX12" fmla="*/ 12700 w 58420"/>
                  <a:gd name="connsiteY12" fmla="*/ 12700 h 58420"/>
                  <a:gd name="connsiteX13" fmla="*/ 12700 w 58420"/>
                  <a:gd name="connsiteY13" fmla="*/ 45720 h 58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8420" h="58420">
                    <a:moveTo>
                      <a:pt x="52070" y="58420"/>
                    </a:moveTo>
                    <a:lnTo>
                      <a:pt x="6350" y="58420"/>
                    </a:lnTo>
                    <a:cubicBezTo>
                      <a:pt x="2540" y="58420"/>
                      <a:pt x="0" y="55880"/>
                      <a:pt x="0" y="52070"/>
                    </a:cubicBezTo>
                    <a:lnTo>
                      <a:pt x="0" y="6350"/>
                    </a:lnTo>
                    <a:cubicBezTo>
                      <a:pt x="0" y="2540"/>
                      <a:pt x="2540" y="0"/>
                      <a:pt x="6350" y="0"/>
                    </a:cubicBezTo>
                    <a:lnTo>
                      <a:pt x="52070" y="0"/>
                    </a:lnTo>
                    <a:cubicBezTo>
                      <a:pt x="55880" y="0"/>
                      <a:pt x="58420" y="2540"/>
                      <a:pt x="58420" y="6350"/>
                    </a:cubicBezTo>
                    <a:lnTo>
                      <a:pt x="58420" y="52070"/>
                    </a:lnTo>
                    <a:cubicBezTo>
                      <a:pt x="58420" y="55880"/>
                      <a:pt x="55880" y="58420"/>
                      <a:pt x="52070" y="58420"/>
                    </a:cubicBezTo>
                    <a:close/>
                    <a:moveTo>
                      <a:pt x="12700" y="45720"/>
                    </a:moveTo>
                    <a:lnTo>
                      <a:pt x="45720" y="45720"/>
                    </a:lnTo>
                    <a:lnTo>
                      <a:pt x="45720" y="12700"/>
                    </a:lnTo>
                    <a:lnTo>
                      <a:pt x="12700" y="12700"/>
                    </a:lnTo>
                    <a:lnTo>
                      <a:pt x="12700" y="4572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5" name="Freeform 94">
                <a:extLst>
                  <a:ext uri="{FF2B5EF4-FFF2-40B4-BE49-F238E27FC236}">
                    <a16:creationId xmlns:a16="http://schemas.microsoft.com/office/drawing/2014/main" id="{AF664B3A-E7B1-C787-A04D-69488D5FA21D}"/>
                  </a:ext>
                </a:extLst>
              </p:cNvPr>
              <p:cNvSpPr/>
              <p:nvPr/>
            </p:nvSpPr>
            <p:spPr>
              <a:xfrm>
                <a:off x="-2294764" y="5572759"/>
                <a:ext cx="240029" cy="30480"/>
              </a:xfrm>
              <a:custGeom>
                <a:avLst/>
                <a:gdLst>
                  <a:gd name="connsiteX0" fmla="*/ 15240 w 240029"/>
                  <a:gd name="connsiteY0" fmla="*/ 0 h 30480"/>
                  <a:gd name="connsiteX1" fmla="*/ 0 w 240029"/>
                  <a:gd name="connsiteY1" fmla="*/ 15240 h 30480"/>
                  <a:gd name="connsiteX2" fmla="*/ 15240 w 240029"/>
                  <a:gd name="connsiteY2" fmla="*/ 30480 h 30480"/>
                  <a:gd name="connsiteX3" fmla="*/ 224790 w 240029"/>
                  <a:gd name="connsiteY3" fmla="*/ 30480 h 30480"/>
                  <a:gd name="connsiteX4" fmla="*/ 240030 w 240029"/>
                  <a:gd name="connsiteY4" fmla="*/ 15240 h 30480"/>
                  <a:gd name="connsiteX5" fmla="*/ 224790 w 240029"/>
                  <a:gd name="connsiteY5" fmla="*/ 0 h 30480"/>
                  <a:gd name="connsiteX6" fmla="*/ 15240 w 240029"/>
                  <a:gd name="connsiteY6" fmla="*/ 0 h 304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0029" h="30480">
                    <a:moveTo>
                      <a:pt x="15240" y="0"/>
                    </a:moveTo>
                    <a:cubicBezTo>
                      <a:pt x="7620" y="0"/>
                      <a:pt x="0" y="6350"/>
                      <a:pt x="0" y="15240"/>
                    </a:cubicBezTo>
                    <a:cubicBezTo>
                      <a:pt x="0" y="24130"/>
                      <a:pt x="6350" y="30480"/>
                      <a:pt x="15240" y="30480"/>
                    </a:cubicBezTo>
                    <a:lnTo>
                      <a:pt x="224790" y="30480"/>
                    </a:lnTo>
                    <a:cubicBezTo>
                      <a:pt x="232410" y="30480"/>
                      <a:pt x="240030" y="24130"/>
                      <a:pt x="240030" y="15240"/>
                    </a:cubicBezTo>
                    <a:cubicBezTo>
                      <a:pt x="240030" y="6350"/>
                      <a:pt x="233680" y="0"/>
                      <a:pt x="224790" y="0"/>
                    </a:cubicBezTo>
                    <a:lnTo>
                      <a:pt x="1524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6" name="Freeform 95">
                <a:extLst>
                  <a:ext uri="{FF2B5EF4-FFF2-40B4-BE49-F238E27FC236}">
                    <a16:creationId xmlns:a16="http://schemas.microsoft.com/office/drawing/2014/main" id="{E6318921-E430-D986-6D51-856A3D52FEEC}"/>
                  </a:ext>
                </a:extLst>
              </p:cNvPr>
              <p:cNvSpPr/>
              <p:nvPr/>
            </p:nvSpPr>
            <p:spPr>
              <a:xfrm>
                <a:off x="-2294764" y="5655309"/>
                <a:ext cx="181610" cy="30480"/>
              </a:xfrm>
              <a:custGeom>
                <a:avLst/>
                <a:gdLst>
                  <a:gd name="connsiteX0" fmla="*/ 15240 w 181610"/>
                  <a:gd name="connsiteY0" fmla="*/ 0 h 30480"/>
                  <a:gd name="connsiteX1" fmla="*/ 0 w 181610"/>
                  <a:gd name="connsiteY1" fmla="*/ 15240 h 30480"/>
                  <a:gd name="connsiteX2" fmla="*/ 15240 w 181610"/>
                  <a:gd name="connsiteY2" fmla="*/ 30480 h 30480"/>
                  <a:gd name="connsiteX3" fmla="*/ 166370 w 181610"/>
                  <a:gd name="connsiteY3" fmla="*/ 30480 h 30480"/>
                  <a:gd name="connsiteX4" fmla="*/ 181610 w 181610"/>
                  <a:gd name="connsiteY4" fmla="*/ 15240 h 30480"/>
                  <a:gd name="connsiteX5" fmla="*/ 166370 w 181610"/>
                  <a:gd name="connsiteY5" fmla="*/ 0 h 30480"/>
                  <a:gd name="connsiteX6" fmla="*/ 15240 w 181610"/>
                  <a:gd name="connsiteY6" fmla="*/ 0 h 304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1610" h="30480">
                    <a:moveTo>
                      <a:pt x="15240" y="0"/>
                    </a:moveTo>
                    <a:cubicBezTo>
                      <a:pt x="7620" y="0"/>
                      <a:pt x="0" y="6350"/>
                      <a:pt x="0" y="15240"/>
                    </a:cubicBezTo>
                    <a:cubicBezTo>
                      <a:pt x="0" y="24130"/>
                      <a:pt x="6350" y="30480"/>
                      <a:pt x="15240" y="30480"/>
                    </a:cubicBezTo>
                    <a:lnTo>
                      <a:pt x="166370" y="30480"/>
                    </a:lnTo>
                    <a:cubicBezTo>
                      <a:pt x="173990" y="30480"/>
                      <a:pt x="181610" y="24130"/>
                      <a:pt x="181610" y="15240"/>
                    </a:cubicBezTo>
                    <a:cubicBezTo>
                      <a:pt x="181610" y="6350"/>
                      <a:pt x="175260" y="0"/>
                      <a:pt x="166370" y="0"/>
                    </a:cubicBezTo>
                    <a:lnTo>
                      <a:pt x="1524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7" name="Freeform 96">
                <a:extLst>
                  <a:ext uri="{FF2B5EF4-FFF2-40B4-BE49-F238E27FC236}">
                    <a16:creationId xmlns:a16="http://schemas.microsoft.com/office/drawing/2014/main" id="{63289A97-111A-A03D-D667-E4AEF308BAF0}"/>
                  </a:ext>
                </a:extLst>
              </p:cNvPr>
              <p:cNvSpPr/>
              <p:nvPr/>
            </p:nvSpPr>
            <p:spPr>
              <a:xfrm>
                <a:off x="-2294764" y="5739129"/>
                <a:ext cx="240029" cy="30479"/>
              </a:xfrm>
              <a:custGeom>
                <a:avLst/>
                <a:gdLst>
                  <a:gd name="connsiteX0" fmla="*/ 15240 w 240029"/>
                  <a:gd name="connsiteY0" fmla="*/ 0 h 30479"/>
                  <a:gd name="connsiteX1" fmla="*/ 0 w 240029"/>
                  <a:gd name="connsiteY1" fmla="*/ 15240 h 30479"/>
                  <a:gd name="connsiteX2" fmla="*/ 15240 w 240029"/>
                  <a:gd name="connsiteY2" fmla="*/ 30480 h 30479"/>
                  <a:gd name="connsiteX3" fmla="*/ 224790 w 240029"/>
                  <a:gd name="connsiteY3" fmla="*/ 30480 h 30479"/>
                  <a:gd name="connsiteX4" fmla="*/ 240030 w 240029"/>
                  <a:gd name="connsiteY4" fmla="*/ 15240 h 30479"/>
                  <a:gd name="connsiteX5" fmla="*/ 224790 w 240029"/>
                  <a:gd name="connsiteY5" fmla="*/ 0 h 30479"/>
                  <a:gd name="connsiteX6" fmla="*/ 15240 w 240029"/>
                  <a:gd name="connsiteY6" fmla="*/ 0 h 304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0029" h="30479">
                    <a:moveTo>
                      <a:pt x="15240" y="0"/>
                    </a:moveTo>
                    <a:cubicBezTo>
                      <a:pt x="7620" y="0"/>
                      <a:pt x="0" y="6350"/>
                      <a:pt x="0" y="15240"/>
                    </a:cubicBezTo>
                    <a:cubicBezTo>
                      <a:pt x="0" y="24130"/>
                      <a:pt x="6350" y="30480"/>
                      <a:pt x="15240" y="30480"/>
                    </a:cubicBezTo>
                    <a:lnTo>
                      <a:pt x="224790" y="30480"/>
                    </a:lnTo>
                    <a:cubicBezTo>
                      <a:pt x="232410" y="30480"/>
                      <a:pt x="240030" y="24130"/>
                      <a:pt x="240030" y="15240"/>
                    </a:cubicBezTo>
                    <a:cubicBezTo>
                      <a:pt x="240030" y="6350"/>
                      <a:pt x="233680" y="0"/>
                      <a:pt x="224790" y="0"/>
                    </a:cubicBezTo>
                    <a:lnTo>
                      <a:pt x="1524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8" name="Freeform 97">
                <a:extLst>
                  <a:ext uri="{FF2B5EF4-FFF2-40B4-BE49-F238E27FC236}">
                    <a16:creationId xmlns:a16="http://schemas.microsoft.com/office/drawing/2014/main" id="{3F0CCE03-EC74-DCDC-83C0-7F6577DF5E0A}"/>
                  </a:ext>
                </a:extLst>
              </p:cNvPr>
              <p:cNvSpPr/>
              <p:nvPr/>
            </p:nvSpPr>
            <p:spPr>
              <a:xfrm>
                <a:off x="-2385970" y="5722168"/>
                <a:ext cx="62225" cy="57466"/>
              </a:xfrm>
              <a:custGeom>
                <a:avLst/>
                <a:gdLst>
                  <a:gd name="connsiteX0" fmla="*/ 1037 w 62225"/>
                  <a:gd name="connsiteY0" fmla="*/ 55061 h 57466"/>
                  <a:gd name="connsiteX1" fmla="*/ 8657 w 62225"/>
                  <a:gd name="connsiteY1" fmla="*/ 55061 h 57466"/>
                  <a:gd name="connsiteX2" fmla="*/ 59457 w 62225"/>
                  <a:gd name="connsiteY2" fmla="*/ 9341 h 57466"/>
                  <a:gd name="connsiteX3" fmla="*/ 56917 w 62225"/>
                  <a:gd name="connsiteY3" fmla="*/ 452 h 57466"/>
                  <a:gd name="connsiteX4" fmla="*/ 4847 w 62225"/>
                  <a:gd name="connsiteY4" fmla="*/ 44902 h 57466"/>
                  <a:gd name="connsiteX5" fmla="*/ 1037 w 62225"/>
                  <a:gd name="connsiteY5" fmla="*/ 55061 h 574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2225" h="57466">
                    <a:moveTo>
                      <a:pt x="1037" y="55061"/>
                    </a:moveTo>
                    <a:cubicBezTo>
                      <a:pt x="3577" y="57602"/>
                      <a:pt x="7387" y="58872"/>
                      <a:pt x="8657" y="55061"/>
                    </a:cubicBezTo>
                    <a:cubicBezTo>
                      <a:pt x="20087" y="33472"/>
                      <a:pt x="36597" y="18232"/>
                      <a:pt x="59457" y="9341"/>
                    </a:cubicBezTo>
                    <a:cubicBezTo>
                      <a:pt x="64537" y="6802"/>
                      <a:pt x="61997" y="-2089"/>
                      <a:pt x="56917" y="452"/>
                    </a:cubicBezTo>
                    <a:cubicBezTo>
                      <a:pt x="34057" y="9341"/>
                      <a:pt x="17547" y="24582"/>
                      <a:pt x="4847" y="44902"/>
                    </a:cubicBezTo>
                    <a:cubicBezTo>
                      <a:pt x="-1503" y="52522"/>
                      <a:pt x="-233" y="52522"/>
                      <a:pt x="1037" y="55061"/>
                    </a:cubicBezTo>
                  </a:path>
                </a:pathLst>
              </a:custGeom>
              <a:solidFill>
                <a:srgbClr val="A11D22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9" name="Freeform 98">
                <a:extLst>
                  <a:ext uri="{FF2B5EF4-FFF2-40B4-BE49-F238E27FC236}">
                    <a16:creationId xmlns:a16="http://schemas.microsoft.com/office/drawing/2014/main" id="{9CF01D6E-54EA-5031-1E36-AE433680A18D}"/>
                  </a:ext>
                </a:extLst>
              </p:cNvPr>
              <p:cNvSpPr/>
              <p:nvPr/>
            </p:nvSpPr>
            <p:spPr>
              <a:xfrm>
                <a:off x="-2377765" y="5719851"/>
                <a:ext cx="57466" cy="62225"/>
              </a:xfrm>
              <a:custGeom>
                <a:avLst/>
                <a:gdLst>
                  <a:gd name="connsiteX0" fmla="*/ 55062 w 57466"/>
                  <a:gd name="connsiteY0" fmla="*/ 61189 h 62225"/>
                  <a:gd name="connsiteX1" fmla="*/ 55062 w 57466"/>
                  <a:gd name="connsiteY1" fmla="*/ 53569 h 62225"/>
                  <a:gd name="connsiteX2" fmla="*/ 9342 w 57466"/>
                  <a:gd name="connsiteY2" fmla="*/ 2769 h 62225"/>
                  <a:gd name="connsiteX3" fmla="*/ 452 w 57466"/>
                  <a:gd name="connsiteY3" fmla="*/ 5309 h 62225"/>
                  <a:gd name="connsiteX4" fmla="*/ 44902 w 57466"/>
                  <a:gd name="connsiteY4" fmla="*/ 57379 h 62225"/>
                  <a:gd name="connsiteX5" fmla="*/ 55062 w 57466"/>
                  <a:gd name="connsiteY5" fmla="*/ 61189 h 62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466" h="62225">
                    <a:moveTo>
                      <a:pt x="55062" y="61189"/>
                    </a:moveTo>
                    <a:cubicBezTo>
                      <a:pt x="57602" y="58649"/>
                      <a:pt x="58872" y="54839"/>
                      <a:pt x="55062" y="53569"/>
                    </a:cubicBezTo>
                    <a:cubicBezTo>
                      <a:pt x="33472" y="42139"/>
                      <a:pt x="18231" y="25629"/>
                      <a:pt x="9342" y="2769"/>
                    </a:cubicBezTo>
                    <a:cubicBezTo>
                      <a:pt x="6802" y="-2311"/>
                      <a:pt x="-2088" y="229"/>
                      <a:pt x="452" y="5309"/>
                    </a:cubicBezTo>
                    <a:cubicBezTo>
                      <a:pt x="9342" y="28169"/>
                      <a:pt x="24581" y="44679"/>
                      <a:pt x="44902" y="57379"/>
                    </a:cubicBezTo>
                    <a:cubicBezTo>
                      <a:pt x="52522" y="63729"/>
                      <a:pt x="52522" y="62459"/>
                      <a:pt x="55062" y="61189"/>
                    </a:cubicBezTo>
                  </a:path>
                </a:pathLst>
              </a:custGeom>
              <a:solidFill>
                <a:srgbClr val="A11D22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22336EFA-AAB9-2FB6-7C3E-B5238B35C9C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5944544" y="5459749"/>
            <a:ext cx="1626233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050">
                <a:effectLst/>
                <a:latin typeface="Museo Sans" panose="02000000000000000000" pitchFamily="2" charset="77"/>
              </a:rPr>
              <a:t>Actively monitor employment changes</a:t>
            </a:r>
          </a:p>
        </p:txBody>
      </p:sp>
      <p:grpSp>
        <p:nvGrpSpPr>
          <p:cNvPr id="130" name="Graphic 4">
            <a:extLst>
              <a:ext uri="{FF2B5EF4-FFF2-40B4-BE49-F238E27FC236}">
                <a16:creationId xmlns:a16="http://schemas.microsoft.com/office/drawing/2014/main" id="{DF7778AE-94EA-F610-3125-CF64014745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943100" y="6177280"/>
            <a:ext cx="457200" cy="458470"/>
            <a:chOff x="-5976494" y="6177280"/>
            <a:chExt cx="457200" cy="458470"/>
          </a:xfrm>
        </p:grpSpPr>
        <p:sp>
          <p:nvSpPr>
            <p:cNvPr id="131" name="Freeform 130">
              <a:extLst>
                <a:ext uri="{FF2B5EF4-FFF2-40B4-BE49-F238E27FC236}">
                  <a16:creationId xmlns:a16="http://schemas.microsoft.com/office/drawing/2014/main" id="{E2006EA2-56A7-A01E-D033-76AC2D9161A8}"/>
                </a:ext>
              </a:extLst>
            </p:cNvPr>
            <p:cNvSpPr/>
            <p:nvPr/>
          </p:nvSpPr>
          <p:spPr>
            <a:xfrm>
              <a:off x="-5976494" y="6177280"/>
              <a:ext cx="457200" cy="457200"/>
            </a:xfrm>
            <a:custGeom>
              <a:avLst/>
              <a:gdLst>
                <a:gd name="connsiteX0" fmla="*/ 381000 w 457200"/>
                <a:gd name="connsiteY0" fmla="*/ 0 h 457200"/>
                <a:gd name="connsiteX1" fmla="*/ 457200 w 457200"/>
                <a:gd name="connsiteY1" fmla="*/ 76200 h 457200"/>
                <a:gd name="connsiteX2" fmla="*/ 457200 w 457200"/>
                <a:gd name="connsiteY2" fmla="*/ 381000 h 457200"/>
                <a:gd name="connsiteX3" fmla="*/ 381000 w 457200"/>
                <a:gd name="connsiteY3" fmla="*/ 457200 h 457200"/>
                <a:gd name="connsiteX4" fmla="*/ 76200 w 457200"/>
                <a:gd name="connsiteY4" fmla="*/ 457200 h 457200"/>
                <a:gd name="connsiteX5" fmla="*/ 0 w 457200"/>
                <a:gd name="connsiteY5" fmla="*/ 381000 h 457200"/>
                <a:gd name="connsiteX6" fmla="*/ 0 w 457200"/>
                <a:gd name="connsiteY6" fmla="*/ 76200 h 457200"/>
                <a:gd name="connsiteX7" fmla="*/ 76200 w 457200"/>
                <a:gd name="connsiteY7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7200" h="457200">
                  <a:moveTo>
                    <a:pt x="381000" y="0"/>
                  </a:moveTo>
                  <a:cubicBezTo>
                    <a:pt x="423084" y="0"/>
                    <a:pt x="457200" y="34116"/>
                    <a:pt x="457200" y="76200"/>
                  </a:cubicBezTo>
                  <a:lnTo>
                    <a:pt x="457200" y="381000"/>
                  </a:lnTo>
                  <a:cubicBezTo>
                    <a:pt x="457200" y="423085"/>
                    <a:pt x="423084" y="457200"/>
                    <a:pt x="381000" y="457200"/>
                  </a:cubicBezTo>
                  <a:lnTo>
                    <a:pt x="76200" y="457200"/>
                  </a:lnTo>
                  <a:cubicBezTo>
                    <a:pt x="34116" y="457200"/>
                    <a:pt x="0" y="423085"/>
                    <a:pt x="0" y="3810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0F76BB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32" name="Graphic 4">
              <a:extLst>
                <a:ext uri="{FF2B5EF4-FFF2-40B4-BE49-F238E27FC236}">
                  <a16:creationId xmlns:a16="http://schemas.microsoft.com/office/drawing/2014/main" id="{B7CFFF41-3FD4-53D8-7A9F-128F159035DE}"/>
                </a:ext>
              </a:extLst>
            </p:cNvPr>
            <p:cNvGrpSpPr/>
            <p:nvPr/>
          </p:nvGrpSpPr>
          <p:grpSpPr>
            <a:xfrm>
              <a:off x="-5903201" y="6250940"/>
              <a:ext cx="308075" cy="384809"/>
              <a:chOff x="-5903201" y="6250940"/>
              <a:chExt cx="308075" cy="384809"/>
            </a:xfrm>
          </p:grpSpPr>
          <p:sp>
            <p:nvSpPr>
              <p:cNvPr id="133" name="Freeform 132">
                <a:extLst>
                  <a:ext uri="{FF2B5EF4-FFF2-40B4-BE49-F238E27FC236}">
                    <a16:creationId xmlns:a16="http://schemas.microsoft.com/office/drawing/2014/main" id="{8C8BEC7B-0163-E6DC-C0AA-7550D0ED9915}"/>
                  </a:ext>
                </a:extLst>
              </p:cNvPr>
              <p:cNvSpPr/>
              <p:nvPr/>
            </p:nvSpPr>
            <p:spPr>
              <a:xfrm>
                <a:off x="-5903201" y="6421086"/>
                <a:ext cx="308075" cy="214663"/>
              </a:xfrm>
              <a:custGeom>
                <a:avLst/>
                <a:gdLst>
                  <a:gd name="connsiteX0" fmla="*/ 298818 w 308075"/>
                  <a:gd name="connsiteY0" fmla="*/ 69883 h 214663"/>
                  <a:gd name="connsiteX1" fmla="*/ 155308 w 308075"/>
                  <a:gd name="connsiteY1" fmla="*/ 33 h 214663"/>
                  <a:gd name="connsiteX2" fmla="*/ 155308 w 308075"/>
                  <a:gd name="connsiteY2" fmla="*/ 33 h 214663"/>
                  <a:gd name="connsiteX3" fmla="*/ 11798 w 308075"/>
                  <a:gd name="connsiteY3" fmla="*/ 69883 h 214663"/>
                  <a:gd name="connsiteX4" fmla="*/ 2908 w 308075"/>
                  <a:gd name="connsiteY4" fmla="*/ 213394 h 214663"/>
                  <a:gd name="connsiteX5" fmla="*/ 5448 w 308075"/>
                  <a:gd name="connsiteY5" fmla="*/ 213394 h 214663"/>
                  <a:gd name="connsiteX6" fmla="*/ 5448 w 308075"/>
                  <a:gd name="connsiteY6" fmla="*/ 213394 h 214663"/>
                  <a:gd name="connsiteX7" fmla="*/ 7988 w 308075"/>
                  <a:gd name="connsiteY7" fmla="*/ 213394 h 214663"/>
                  <a:gd name="connsiteX8" fmla="*/ 10528 w 308075"/>
                  <a:gd name="connsiteY8" fmla="*/ 213394 h 214663"/>
                  <a:gd name="connsiteX9" fmla="*/ 13068 w 308075"/>
                  <a:gd name="connsiteY9" fmla="*/ 213394 h 214663"/>
                  <a:gd name="connsiteX10" fmla="*/ 16878 w 308075"/>
                  <a:gd name="connsiteY10" fmla="*/ 213394 h 214663"/>
                  <a:gd name="connsiteX11" fmla="*/ 56248 w 308075"/>
                  <a:gd name="connsiteY11" fmla="*/ 213394 h 214663"/>
                  <a:gd name="connsiteX12" fmla="*/ 51168 w 308075"/>
                  <a:gd name="connsiteY12" fmla="*/ 109254 h 214663"/>
                  <a:gd name="connsiteX13" fmla="*/ 56248 w 308075"/>
                  <a:gd name="connsiteY13" fmla="*/ 102904 h 214663"/>
                  <a:gd name="connsiteX14" fmla="*/ 62598 w 308075"/>
                  <a:gd name="connsiteY14" fmla="*/ 106713 h 214663"/>
                  <a:gd name="connsiteX15" fmla="*/ 68948 w 308075"/>
                  <a:gd name="connsiteY15" fmla="*/ 213394 h 214663"/>
                  <a:gd name="connsiteX16" fmla="*/ 237858 w 308075"/>
                  <a:gd name="connsiteY16" fmla="*/ 213394 h 214663"/>
                  <a:gd name="connsiteX17" fmla="*/ 242938 w 308075"/>
                  <a:gd name="connsiteY17" fmla="*/ 141004 h 214663"/>
                  <a:gd name="connsiteX18" fmla="*/ 245478 w 308075"/>
                  <a:gd name="connsiteY18" fmla="*/ 106713 h 214663"/>
                  <a:gd name="connsiteX19" fmla="*/ 251828 w 308075"/>
                  <a:gd name="connsiteY19" fmla="*/ 104173 h 214663"/>
                  <a:gd name="connsiteX20" fmla="*/ 256908 w 308075"/>
                  <a:gd name="connsiteY20" fmla="*/ 110523 h 214663"/>
                  <a:gd name="connsiteX21" fmla="*/ 251828 w 308075"/>
                  <a:gd name="connsiteY21" fmla="*/ 214663 h 214663"/>
                  <a:gd name="connsiteX22" fmla="*/ 291198 w 308075"/>
                  <a:gd name="connsiteY22" fmla="*/ 214663 h 214663"/>
                  <a:gd name="connsiteX23" fmla="*/ 295008 w 308075"/>
                  <a:gd name="connsiteY23" fmla="*/ 214663 h 214663"/>
                  <a:gd name="connsiteX24" fmla="*/ 297548 w 308075"/>
                  <a:gd name="connsiteY24" fmla="*/ 214663 h 214663"/>
                  <a:gd name="connsiteX25" fmla="*/ 300088 w 308075"/>
                  <a:gd name="connsiteY25" fmla="*/ 214663 h 214663"/>
                  <a:gd name="connsiteX26" fmla="*/ 302628 w 308075"/>
                  <a:gd name="connsiteY26" fmla="*/ 214663 h 214663"/>
                  <a:gd name="connsiteX27" fmla="*/ 302628 w 308075"/>
                  <a:gd name="connsiteY27" fmla="*/ 214663 h 214663"/>
                  <a:gd name="connsiteX28" fmla="*/ 305168 w 308075"/>
                  <a:gd name="connsiteY28" fmla="*/ 214663 h 214663"/>
                  <a:gd name="connsiteX29" fmla="*/ 296278 w 308075"/>
                  <a:gd name="connsiteY29" fmla="*/ 71154 h 2146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08075" h="214663">
                    <a:moveTo>
                      <a:pt x="298818" y="69883"/>
                    </a:moveTo>
                    <a:cubicBezTo>
                      <a:pt x="275958" y="-2507"/>
                      <a:pt x="155308" y="33"/>
                      <a:pt x="155308" y="33"/>
                    </a:cubicBezTo>
                    <a:lnTo>
                      <a:pt x="155308" y="33"/>
                    </a:lnTo>
                    <a:cubicBezTo>
                      <a:pt x="155308" y="33"/>
                      <a:pt x="34658" y="-3777"/>
                      <a:pt x="11798" y="69883"/>
                    </a:cubicBezTo>
                    <a:cubicBezTo>
                      <a:pt x="-3442" y="118144"/>
                      <a:pt x="-902" y="172754"/>
                      <a:pt x="2908" y="213394"/>
                    </a:cubicBezTo>
                    <a:cubicBezTo>
                      <a:pt x="2908" y="213394"/>
                      <a:pt x="5448" y="213394"/>
                      <a:pt x="5448" y="213394"/>
                    </a:cubicBezTo>
                    <a:cubicBezTo>
                      <a:pt x="5448" y="213394"/>
                      <a:pt x="5448" y="213394"/>
                      <a:pt x="5448" y="213394"/>
                    </a:cubicBezTo>
                    <a:cubicBezTo>
                      <a:pt x="5448" y="213394"/>
                      <a:pt x="6718" y="213394"/>
                      <a:pt x="7988" y="213394"/>
                    </a:cubicBezTo>
                    <a:cubicBezTo>
                      <a:pt x="7988" y="213394"/>
                      <a:pt x="9258" y="213394"/>
                      <a:pt x="10528" y="213394"/>
                    </a:cubicBezTo>
                    <a:cubicBezTo>
                      <a:pt x="10528" y="213394"/>
                      <a:pt x="11798" y="213394"/>
                      <a:pt x="13068" y="213394"/>
                    </a:cubicBezTo>
                    <a:cubicBezTo>
                      <a:pt x="14338" y="213394"/>
                      <a:pt x="15608" y="213394"/>
                      <a:pt x="16878" y="213394"/>
                    </a:cubicBezTo>
                    <a:lnTo>
                      <a:pt x="56248" y="213394"/>
                    </a:lnTo>
                    <a:cubicBezTo>
                      <a:pt x="53708" y="177833"/>
                      <a:pt x="51168" y="130844"/>
                      <a:pt x="51168" y="109254"/>
                    </a:cubicBezTo>
                    <a:cubicBezTo>
                      <a:pt x="51168" y="87663"/>
                      <a:pt x="51168" y="102904"/>
                      <a:pt x="56248" y="102904"/>
                    </a:cubicBezTo>
                    <a:cubicBezTo>
                      <a:pt x="62598" y="102904"/>
                      <a:pt x="62598" y="106713"/>
                      <a:pt x="62598" y="106713"/>
                    </a:cubicBezTo>
                    <a:lnTo>
                      <a:pt x="68948" y="213394"/>
                    </a:lnTo>
                    <a:lnTo>
                      <a:pt x="237858" y="213394"/>
                    </a:lnTo>
                    <a:lnTo>
                      <a:pt x="242938" y="141004"/>
                    </a:lnTo>
                    <a:cubicBezTo>
                      <a:pt x="242938" y="124494"/>
                      <a:pt x="244208" y="111794"/>
                      <a:pt x="245478" y="106713"/>
                    </a:cubicBezTo>
                    <a:cubicBezTo>
                      <a:pt x="245478" y="106713"/>
                      <a:pt x="245478" y="102904"/>
                      <a:pt x="251828" y="104173"/>
                    </a:cubicBezTo>
                    <a:cubicBezTo>
                      <a:pt x="255638" y="104173"/>
                      <a:pt x="256908" y="104173"/>
                      <a:pt x="256908" y="110523"/>
                    </a:cubicBezTo>
                    <a:cubicBezTo>
                      <a:pt x="256908" y="132113"/>
                      <a:pt x="254368" y="179104"/>
                      <a:pt x="251828" y="214663"/>
                    </a:cubicBezTo>
                    <a:lnTo>
                      <a:pt x="291198" y="214663"/>
                    </a:lnTo>
                    <a:cubicBezTo>
                      <a:pt x="292468" y="214663"/>
                      <a:pt x="293738" y="214663"/>
                      <a:pt x="295008" y="214663"/>
                    </a:cubicBezTo>
                    <a:cubicBezTo>
                      <a:pt x="295008" y="214663"/>
                      <a:pt x="296278" y="214663"/>
                      <a:pt x="297548" y="214663"/>
                    </a:cubicBezTo>
                    <a:cubicBezTo>
                      <a:pt x="297548" y="214663"/>
                      <a:pt x="298818" y="214663"/>
                      <a:pt x="300088" y="214663"/>
                    </a:cubicBezTo>
                    <a:cubicBezTo>
                      <a:pt x="300088" y="214663"/>
                      <a:pt x="301358" y="214663"/>
                      <a:pt x="302628" y="214663"/>
                    </a:cubicBezTo>
                    <a:cubicBezTo>
                      <a:pt x="302628" y="214663"/>
                      <a:pt x="302628" y="214663"/>
                      <a:pt x="302628" y="214663"/>
                    </a:cubicBezTo>
                    <a:cubicBezTo>
                      <a:pt x="302628" y="214663"/>
                      <a:pt x="305168" y="214663"/>
                      <a:pt x="305168" y="214663"/>
                    </a:cubicBezTo>
                    <a:cubicBezTo>
                      <a:pt x="308978" y="175294"/>
                      <a:pt x="311518" y="120683"/>
                      <a:pt x="296278" y="71154"/>
                    </a:cubicBezTo>
                  </a:path>
                </a:pathLst>
              </a:custGeom>
              <a:solidFill>
                <a:srgbClr val="E79827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4" name="Freeform 133">
                <a:extLst>
                  <a:ext uri="{FF2B5EF4-FFF2-40B4-BE49-F238E27FC236}">
                    <a16:creationId xmlns:a16="http://schemas.microsoft.com/office/drawing/2014/main" id="{E157AD44-BEE3-9A26-EE9B-512A1B0A8575}"/>
                  </a:ext>
                </a:extLst>
              </p:cNvPr>
              <p:cNvSpPr/>
              <p:nvPr/>
            </p:nvSpPr>
            <p:spPr>
              <a:xfrm>
                <a:off x="-5825364" y="6252209"/>
                <a:ext cx="153670" cy="153670"/>
              </a:xfrm>
              <a:custGeom>
                <a:avLst/>
                <a:gdLst>
                  <a:gd name="connsiteX0" fmla="*/ 116840 w 153670"/>
                  <a:gd name="connsiteY0" fmla="*/ 19050 h 153670"/>
                  <a:gd name="connsiteX1" fmla="*/ 116840 w 153670"/>
                  <a:gd name="connsiteY1" fmla="*/ 0 h 153670"/>
                  <a:gd name="connsiteX2" fmla="*/ 39370 w 153670"/>
                  <a:gd name="connsiteY2" fmla="*/ 0 h 153670"/>
                  <a:gd name="connsiteX3" fmla="*/ 39370 w 153670"/>
                  <a:gd name="connsiteY3" fmla="*/ 19050 h 153670"/>
                  <a:gd name="connsiteX4" fmla="*/ 20320 w 153670"/>
                  <a:gd name="connsiteY4" fmla="*/ 19050 h 153670"/>
                  <a:gd name="connsiteX5" fmla="*/ 20320 w 153670"/>
                  <a:gd name="connsiteY5" fmla="*/ 38100 h 153670"/>
                  <a:gd name="connsiteX6" fmla="*/ 19050 w 153670"/>
                  <a:gd name="connsiteY6" fmla="*/ 38100 h 153670"/>
                  <a:gd name="connsiteX7" fmla="*/ 0 w 153670"/>
                  <a:gd name="connsiteY7" fmla="*/ 38100 h 153670"/>
                  <a:gd name="connsiteX8" fmla="*/ 0 w 153670"/>
                  <a:gd name="connsiteY8" fmla="*/ 115570 h 153670"/>
                  <a:gd name="connsiteX9" fmla="*/ 19050 w 153670"/>
                  <a:gd name="connsiteY9" fmla="*/ 115570 h 153670"/>
                  <a:gd name="connsiteX10" fmla="*/ 19050 w 153670"/>
                  <a:gd name="connsiteY10" fmla="*/ 134620 h 153670"/>
                  <a:gd name="connsiteX11" fmla="*/ 38100 w 153670"/>
                  <a:gd name="connsiteY11" fmla="*/ 134620 h 153670"/>
                  <a:gd name="connsiteX12" fmla="*/ 38100 w 153670"/>
                  <a:gd name="connsiteY12" fmla="*/ 153670 h 153670"/>
                  <a:gd name="connsiteX13" fmla="*/ 115570 w 153670"/>
                  <a:gd name="connsiteY13" fmla="*/ 153670 h 153670"/>
                  <a:gd name="connsiteX14" fmla="*/ 115570 w 153670"/>
                  <a:gd name="connsiteY14" fmla="*/ 134620 h 153670"/>
                  <a:gd name="connsiteX15" fmla="*/ 134620 w 153670"/>
                  <a:gd name="connsiteY15" fmla="*/ 134620 h 153670"/>
                  <a:gd name="connsiteX16" fmla="*/ 134620 w 153670"/>
                  <a:gd name="connsiteY16" fmla="*/ 115570 h 153670"/>
                  <a:gd name="connsiteX17" fmla="*/ 153670 w 153670"/>
                  <a:gd name="connsiteY17" fmla="*/ 115570 h 153670"/>
                  <a:gd name="connsiteX18" fmla="*/ 153670 w 153670"/>
                  <a:gd name="connsiteY18" fmla="*/ 38100 h 153670"/>
                  <a:gd name="connsiteX19" fmla="*/ 134620 w 153670"/>
                  <a:gd name="connsiteY19" fmla="*/ 38100 h 153670"/>
                  <a:gd name="connsiteX20" fmla="*/ 134620 w 153670"/>
                  <a:gd name="connsiteY20" fmla="*/ 19050 h 153670"/>
                  <a:gd name="connsiteX21" fmla="*/ 115570 w 153670"/>
                  <a:gd name="connsiteY21" fmla="*/ 19050 h 153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53670" h="153670">
                    <a:moveTo>
                      <a:pt x="116840" y="19050"/>
                    </a:moveTo>
                    <a:lnTo>
                      <a:pt x="116840" y="0"/>
                    </a:lnTo>
                    <a:lnTo>
                      <a:pt x="39370" y="0"/>
                    </a:lnTo>
                    <a:lnTo>
                      <a:pt x="39370" y="19050"/>
                    </a:lnTo>
                    <a:lnTo>
                      <a:pt x="20320" y="19050"/>
                    </a:lnTo>
                    <a:lnTo>
                      <a:pt x="20320" y="38100"/>
                    </a:lnTo>
                    <a:moveTo>
                      <a:pt x="19050" y="38100"/>
                    </a:moveTo>
                    <a:lnTo>
                      <a:pt x="0" y="38100"/>
                    </a:lnTo>
                    <a:lnTo>
                      <a:pt x="0" y="115570"/>
                    </a:lnTo>
                    <a:lnTo>
                      <a:pt x="19050" y="115570"/>
                    </a:lnTo>
                    <a:lnTo>
                      <a:pt x="19050" y="134620"/>
                    </a:lnTo>
                    <a:lnTo>
                      <a:pt x="38100" y="134620"/>
                    </a:lnTo>
                    <a:lnTo>
                      <a:pt x="38100" y="153670"/>
                    </a:lnTo>
                    <a:lnTo>
                      <a:pt x="115570" y="153670"/>
                    </a:lnTo>
                    <a:lnTo>
                      <a:pt x="115570" y="134620"/>
                    </a:lnTo>
                    <a:lnTo>
                      <a:pt x="134620" y="134620"/>
                    </a:lnTo>
                    <a:lnTo>
                      <a:pt x="134620" y="115570"/>
                    </a:lnTo>
                    <a:lnTo>
                      <a:pt x="153670" y="115570"/>
                    </a:lnTo>
                    <a:lnTo>
                      <a:pt x="153670" y="38100"/>
                    </a:lnTo>
                    <a:lnTo>
                      <a:pt x="134620" y="38100"/>
                    </a:lnTo>
                    <a:lnTo>
                      <a:pt x="134620" y="19050"/>
                    </a:lnTo>
                    <a:lnTo>
                      <a:pt x="115570" y="19050"/>
                    </a:lnTo>
                  </a:path>
                </a:pathLst>
              </a:custGeom>
              <a:solidFill>
                <a:srgbClr val="E79827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5" name="Freeform 134">
                <a:extLst>
                  <a:ext uri="{FF2B5EF4-FFF2-40B4-BE49-F238E27FC236}">
                    <a16:creationId xmlns:a16="http://schemas.microsoft.com/office/drawing/2014/main" id="{7A2E9C0E-0CCC-0279-1207-7ECC09B77BD1}"/>
                  </a:ext>
                </a:extLst>
              </p:cNvPr>
              <p:cNvSpPr/>
              <p:nvPr/>
            </p:nvSpPr>
            <p:spPr>
              <a:xfrm>
                <a:off x="-5825364" y="6250940"/>
                <a:ext cx="154940" cy="156209"/>
              </a:xfrm>
              <a:custGeom>
                <a:avLst/>
                <a:gdLst>
                  <a:gd name="connsiteX0" fmla="*/ 135890 w 154940"/>
                  <a:gd name="connsiteY0" fmla="*/ 78740 h 156209"/>
                  <a:gd name="connsiteX1" fmla="*/ 154940 w 154940"/>
                  <a:gd name="connsiteY1" fmla="*/ 78740 h 156209"/>
                  <a:gd name="connsiteX2" fmla="*/ 154940 w 154940"/>
                  <a:gd name="connsiteY2" fmla="*/ 59690 h 156209"/>
                  <a:gd name="connsiteX3" fmla="*/ 135890 w 154940"/>
                  <a:gd name="connsiteY3" fmla="*/ 59690 h 156209"/>
                  <a:gd name="connsiteX4" fmla="*/ 135890 w 154940"/>
                  <a:gd name="connsiteY4" fmla="*/ 78740 h 156209"/>
                  <a:gd name="connsiteX5" fmla="*/ 135890 w 154940"/>
                  <a:gd name="connsiteY5" fmla="*/ 97790 h 156209"/>
                  <a:gd name="connsiteX6" fmla="*/ 154940 w 154940"/>
                  <a:gd name="connsiteY6" fmla="*/ 97790 h 156209"/>
                  <a:gd name="connsiteX7" fmla="*/ 154940 w 154940"/>
                  <a:gd name="connsiteY7" fmla="*/ 116840 h 156209"/>
                  <a:gd name="connsiteX8" fmla="*/ 135890 w 154940"/>
                  <a:gd name="connsiteY8" fmla="*/ 116840 h 156209"/>
                  <a:gd name="connsiteX9" fmla="*/ 135890 w 154940"/>
                  <a:gd name="connsiteY9" fmla="*/ 97790 h 156209"/>
                  <a:gd name="connsiteX10" fmla="*/ 58420 w 154940"/>
                  <a:gd name="connsiteY10" fmla="*/ 0 h 156209"/>
                  <a:gd name="connsiteX11" fmla="*/ 39370 w 154940"/>
                  <a:gd name="connsiteY11" fmla="*/ 0 h 156209"/>
                  <a:gd name="connsiteX12" fmla="*/ 39370 w 154940"/>
                  <a:gd name="connsiteY12" fmla="*/ 19050 h 156209"/>
                  <a:gd name="connsiteX13" fmla="*/ 58420 w 154940"/>
                  <a:gd name="connsiteY13" fmla="*/ 19050 h 156209"/>
                  <a:gd name="connsiteX14" fmla="*/ 58420 w 154940"/>
                  <a:gd name="connsiteY14" fmla="*/ 0 h 156209"/>
                  <a:gd name="connsiteX15" fmla="*/ 96520 w 154940"/>
                  <a:gd name="connsiteY15" fmla="*/ 156210 h 156209"/>
                  <a:gd name="connsiteX16" fmla="*/ 77470 w 154940"/>
                  <a:gd name="connsiteY16" fmla="*/ 156210 h 156209"/>
                  <a:gd name="connsiteX17" fmla="*/ 77470 w 154940"/>
                  <a:gd name="connsiteY17" fmla="*/ 137160 h 156209"/>
                  <a:gd name="connsiteX18" fmla="*/ 96520 w 154940"/>
                  <a:gd name="connsiteY18" fmla="*/ 137160 h 156209"/>
                  <a:gd name="connsiteX19" fmla="*/ 96520 w 154940"/>
                  <a:gd name="connsiteY19" fmla="*/ 156210 h 156209"/>
                  <a:gd name="connsiteX20" fmla="*/ 19050 w 154940"/>
                  <a:gd name="connsiteY20" fmla="*/ 78740 h 156209"/>
                  <a:gd name="connsiteX21" fmla="*/ 0 w 154940"/>
                  <a:gd name="connsiteY21" fmla="*/ 78740 h 156209"/>
                  <a:gd name="connsiteX22" fmla="*/ 0 w 154940"/>
                  <a:gd name="connsiteY22" fmla="*/ 97790 h 156209"/>
                  <a:gd name="connsiteX23" fmla="*/ 19050 w 154940"/>
                  <a:gd name="connsiteY23" fmla="*/ 97790 h 156209"/>
                  <a:gd name="connsiteX24" fmla="*/ 19050 w 154940"/>
                  <a:gd name="connsiteY24" fmla="*/ 78740 h 156209"/>
                  <a:gd name="connsiteX25" fmla="*/ 135890 w 154940"/>
                  <a:gd name="connsiteY25" fmla="*/ 97790 h 156209"/>
                  <a:gd name="connsiteX26" fmla="*/ 116840 w 154940"/>
                  <a:gd name="connsiteY26" fmla="*/ 97790 h 156209"/>
                  <a:gd name="connsiteX27" fmla="*/ 116840 w 154940"/>
                  <a:gd name="connsiteY27" fmla="*/ 78740 h 156209"/>
                  <a:gd name="connsiteX28" fmla="*/ 135890 w 154940"/>
                  <a:gd name="connsiteY28" fmla="*/ 78740 h 156209"/>
                  <a:gd name="connsiteX29" fmla="*/ 135890 w 154940"/>
                  <a:gd name="connsiteY29" fmla="*/ 97790 h 156209"/>
                  <a:gd name="connsiteX30" fmla="*/ 77470 w 154940"/>
                  <a:gd name="connsiteY30" fmla="*/ 116840 h 156209"/>
                  <a:gd name="connsiteX31" fmla="*/ 58420 w 154940"/>
                  <a:gd name="connsiteY31" fmla="*/ 116840 h 156209"/>
                  <a:gd name="connsiteX32" fmla="*/ 58420 w 154940"/>
                  <a:gd name="connsiteY32" fmla="*/ 135890 h 156209"/>
                  <a:gd name="connsiteX33" fmla="*/ 77470 w 154940"/>
                  <a:gd name="connsiteY33" fmla="*/ 135890 h 156209"/>
                  <a:gd name="connsiteX34" fmla="*/ 77470 w 154940"/>
                  <a:gd name="connsiteY34" fmla="*/ 116840 h 156209"/>
                  <a:gd name="connsiteX35" fmla="*/ 19050 w 154940"/>
                  <a:gd name="connsiteY35" fmla="*/ 58420 h 156209"/>
                  <a:gd name="connsiteX36" fmla="*/ 0 w 154940"/>
                  <a:gd name="connsiteY36" fmla="*/ 58420 h 156209"/>
                  <a:gd name="connsiteX37" fmla="*/ 0 w 154940"/>
                  <a:gd name="connsiteY37" fmla="*/ 39370 h 156209"/>
                  <a:gd name="connsiteX38" fmla="*/ 19050 w 154940"/>
                  <a:gd name="connsiteY38" fmla="*/ 39370 h 156209"/>
                  <a:gd name="connsiteX39" fmla="*/ 19050 w 154940"/>
                  <a:gd name="connsiteY39" fmla="*/ 58420 h 1562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</a:cxnLst>
                <a:rect l="l" t="t" r="r" b="b"/>
                <a:pathLst>
                  <a:path w="154940" h="156209">
                    <a:moveTo>
                      <a:pt x="135890" y="78740"/>
                    </a:moveTo>
                    <a:lnTo>
                      <a:pt x="154940" y="78740"/>
                    </a:lnTo>
                    <a:lnTo>
                      <a:pt x="154940" y="59690"/>
                    </a:lnTo>
                    <a:lnTo>
                      <a:pt x="135890" y="59690"/>
                    </a:lnTo>
                    <a:lnTo>
                      <a:pt x="135890" y="78740"/>
                    </a:lnTo>
                    <a:close/>
                    <a:moveTo>
                      <a:pt x="135890" y="97790"/>
                    </a:moveTo>
                    <a:lnTo>
                      <a:pt x="154940" y="97790"/>
                    </a:lnTo>
                    <a:lnTo>
                      <a:pt x="154940" y="116840"/>
                    </a:lnTo>
                    <a:lnTo>
                      <a:pt x="135890" y="116840"/>
                    </a:lnTo>
                    <a:lnTo>
                      <a:pt x="135890" y="97790"/>
                    </a:lnTo>
                    <a:close/>
                    <a:moveTo>
                      <a:pt x="58420" y="0"/>
                    </a:moveTo>
                    <a:lnTo>
                      <a:pt x="39370" y="0"/>
                    </a:lnTo>
                    <a:lnTo>
                      <a:pt x="39370" y="19050"/>
                    </a:lnTo>
                    <a:lnTo>
                      <a:pt x="58420" y="19050"/>
                    </a:lnTo>
                    <a:lnTo>
                      <a:pt x="58420" y="0"/>
                    </a:lnTo>
                    <a:close/>
                    <a:moveTo>
                      <a:pt x="96520" y="156210"/>
                    </a:moveTo>
                    <a:lnTo>
                      <a:pt x="77470" y="156210"/>
                    </a:lnTo>
                    <a:lnTo>
                      <a:pt x="77470" y="137160"/>
                    </a:lnTo>
                    <a:lnTo>
                      <a:pt x="96520" y="137160"/>
                    </a:lnTo>
                    <a:lnTo>
                      <a:pt x="96520" y="156210"/>
                    </a:lnTo>
                    <a:close/>
                    <a:moveTo>
                      <a:pt x="19050" y="78740"/>
                    </a:moveTo>
                    <a:lnTo>
                      <a:pt x="0" y="78740"/>
                    </a:lnTo>
                    <a:lnTo>
                      <a:pt x="0" y="97790"/>
                    </a:lnTo>
                    <a:lnTo>
                      <a:pt x="19050" y="97790"/>
                    </a:lnTo>
                    <a:lnTo>
                      <a:pt x="19050" y="78740"/>
                    </a:lnTo>
                    <a:close/>
                    <a:moveTo>
                      <a:pt x="135890" y="97790"/>
                    </a:moveTo>
                    <a:lnTo>
                      <a:pt x="116840" y="97790"/>
                    </a:lnTo>
                    <a:lnTo>
                      <a:pt x="116840" y="78740"/>
                    </a:lnTo>
                    <a:lnTo>
                      <a:pt x="135890" y="78740"/>
                    </a:lnTo>
                    <a:lnTo>
                      <a:pt x="135890" y="97790"/>
                    </a:lnTo>
                    <a:close/>
                    <a:moveTo>
                      <a:pt x="77470" y="116840"/>
                    </a:moveTo>
                    <a:lnTo>
                      <a:pt x="58420" y="116840"/>
                    </a:lnTo>
                    <a:lnTo>
                      <a:pt x="58420" y="135890"/>
                    </a:lnTo>
                    <a:lnTo>
                      <a:pt x="77470" y="135890"/>
                    </a:lnTo>
                    <a:lnTo>
                      <a:pt x="77470" y="116840"/>
                    </a:lnTo>
                    <a:close/>
                    <a:moveTo>
                      <a:pt x="19050" y="58420"/>
                    </a:moveTo>
                    <a:lnTo>
                      <a:pt x="0" y="58420"/>
                    </a:lnTo>
                    <a:lnTo>
                      <a:pt x="0" y="39370"/>
                    </a:lnTo>
                    <a:lnTo>
                      <a:pt x="19050" y="39370"/>
                    </a:lnTo>
                    <a:lnTo>
                      <a:pt x="19050" y="58420"/>
                    </a:lnTo>
                    <a:close/>
                  </a:path>
                </a:pathLst>
              </a:custGeom>
              <a:solidFill>
                <a:srgbClr val="A35425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6" name="Freeform 135">
                <a:extLst>
                  <a:ext uri="{FF2B5EF4-FFF2-40B4-BE49-F238E27FC236}">
                    <a16:creationId xmlns:a16="http://schemas.microsoft.com/office/drawing/2014/main" id="{501AA656-381C-BA9B-4B2E-C9BD6383286D}"/>
                  </a:ext>
                </a:extLst>
              </p:cNvPr>
              <p:cNvSpPr/>
              <p:nvPr/>
            </p:nvSpPr>
            <p:spPr>
              <a:xfrm>
                <a:off x="-5806314" y="6250940"/>
                <a:ext cx="97790" cy="156209"/>
              </a:xfrm>
              <a:custGeom>
                <a:avLst/>
                <a:gdLst>
                  <a:gd name="connsiteX0" fmla="*/ 97790 w 97790"/>
                  <a:gd name="connsiteY0" fmla="*/ 0 h 156209"/>
                  <a:gd name="connsiteX1" fmla="*/ 78740 w 97790"/>
                  <a:gd name="connsiteY1" fmla="*/ 0 h 156209"/>
                  <a:gd name="connsiteX2" fmla="*/ 78740 w 97790"/>
                  <a:gd name="connsiteY2" fmla="*/ 19050 h 156209"/>
                  <a:gd name="connsiteX3" fmla="*/ 97790 w 97790"/>
                  <a:gd name="connsiteY3" fmla="*/ 19050 h 156209"/>
                  <a:gd name="connsiteX4" fmla="*/ 97790 w 97790"/>
                  <a:gd name="connsiteY4" fmla="*/ 0 h 156209"/>
                  <a:gd name="connsiteX5" fmla="*/ 20320 w 97790"/>
                  <a:gd name="connsiteY5" fmla="*/ 39370 h 156209"/>
                  <a:gd name="connsiteX6" fmla="*/ 1270 w 97790"/>
                  <a:gd name="connsiteY6" fmla="*/ 39370 h 156209"/>
                  <a:gd name="connsiteX7" fmla="*/ 1270 w 97790"/>
                  <a:gd name="connsiteY7" fmla="*/ 20320 h 156209"/>
                  <a:gd name="connsiteX8" fmla="*/ 40640 w 97790"/>
                  <a:gd name="connsiteY8" fmla="*/ 20320 h 156209"/>
                  <a:gd name="connsiteX9" fmla="*/ 40640 w 97790"/>
                  <a:gd name="connsiteY9" fmla="*/ 39370 h 156209"/>
                  <a:gd name="connsiteX10" fmla="*/ 21590 w 97790"/>
                  <a:gd name="connsiteY10" fmla="*/ 39370 h 156209"/>
                  <a:gd name="connsiteX11" fmla="*/ 20320 w 97790"/>
                  <a:gd name="connsiteY11" fmla="*/ 78740 h 156209"/>
                  <a:gd name="connsiteX12" fmla="*/ 20320 w 97790"/>
                  <a:gd name="connsiteY12" fmla="*/ 97790 h 156209"/>
                  <a:gd name="connsiteX13" fmla="*/ 39370 w 97790"/>
                  <a:gd name="connsiteY13" fmla="*/ 97790 h 156209"/>
                  <a:gd name="connsiteX14" fmla="*/ 39370 w 97790"/>
                  <a:gd name="connsiteY14" fmla="*/ 58420 h 156209"/>
                  <a:gd name="connsiteX15" fmla="*/ 0 w 97790"/>
                  <a:gd name="connsiteY15" fmla="*/ 58420 h 156209"/>
                  <a:gd name="connsiteX16" fmla="*/ 0 w 97790"/>
                  <a:gd name="connsiteY16" fmla="*/ 77470 h 156209"/>
                  <a:gd name="connsiteX17" fmla="*/ 19050 w 97790"/>
                  <a:gd name="connsiteY17" fmla="*/ 77470 h 156209"/>
                  <a:gd name="connsiteX18" fmla="*/ 97790 w 97790"/>
                  <a:gd name="connsiteY18" fmla="*/ 78740 h 156209"/>
                  <a:gd name="connsiteX19" fmla="*/ 97790 w 97790"/>
                  <a:gd name="connsiteY19" fmla="*/ 97790 h 156209"/>
                  <a:gd name="connsiteX20" fmla="*/ 78740 w 97790"/>
                  <a:gd name="connsiteY20" fmla="*/ 97790 h 156209"/>
                  <a:gd name="connsiteX21" fmla="*/ 78740 w 97790"/>
                  <a:gd name="connsiteY21" fmla="*/ 58420 h 156209"/>
                  <a:gd name="connsiteX22" fmla="*/ 97790 w 97790"/>
                  <a:gd name="connsiteY22" fmla="*/ 58420 h 156209"/>
                  <a:gd name="connsiteX23" fmla="*/ 97790 w 97790"/>
                  <a:gd name="connsiteY23" fmla="*/ 77470 h 156209"/>
                  <a:gd name="connsiteX24" fmla="*/ 39370 w 97790"/>
                  <a:gd name="connsiteY24" fmla="*/ 116840 h 156209"/>
                  <a:gd name="connsiteX25" fmla="*/ 20320 w 97790"/>
                  <a:gd name="connsiteY25" fmla="*/ 116840 h 156209"/>
                  <a:gd name="connsiteX26" fmla="*/ 20320 w 97790"/>
                  <a:gd name="connsiteY26" fmla="*/ 156210 h 156209"/>
                  <a:gd name="connsiteX27" fmla="*/ 39370 w 97790"/>
                  <a:gd name="connsiteY27" fmla="*/ 156210 h 156209"/>
                  <a:gd name="connsiteX28" fmla="*/ 39370 w 97790"/>
                  <a:gd name="connsiteY28" fmla="*/ 116840 h 156209"/>
                  <a:gd name="connsiteX29" fmla="*/ 77470 w 97790"/>
                  <a:gd name="connsiteY29" fmla="*/ 135890 h 156209"/>
                  <a:gd name="connsiteX30" fmla="*/ 96520 w 97790"/>
                  <a:gd name="connsiteY30" fmla="*/ 135890 h 156209"/>
                  <a:gd name="connsiteX31" fmla="*/ 96520 w 97790"/>
                  <a:gd name="connsiteY31" fmla="*/ 154940 h 156209"/>
                  <a:gd name="connsiteX32" fmla="*/ 77470 w 97790"/>
                  <a:gd name="connsiteY32" fmla="*/ 154940 h 156209"/>
                  <a:gd name="connsiteX33" fmla="*/ 77470 w 97790"/>
                  <a:gd name="connsiteY33" fmla="*/ 135890 h 1562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97790" h="156209">
                    <a:moveTo>
                      <a:pt x="97790" y="0"/>
                    </a:moveTo>
                    <a:lnTo>
                      <a:pt x="78740" y="0"/>
                    </a:lnTo>
                    <a:lnTo>
                      <a:pt x="78740" y="19050"/>
                    </a:lnTo>
                    <a:lnTo>
                      <a:pt x="97790" y="19050"/>
                    </a:lnTo>
                    <a:lnTo>
                      <a:pt x="97790" y="0"/>
                    </a:lnTo>
                    <a:close/>
                    <a:moveTo>
                      <a:pt x="20320" y="39370"/>
                    </a:moveTo>
                    <a:lnTo>
                      <a:pt x="1270" y="39370"/>
                    </a:lnTo>
                    <a:lnTo>
                      <a:pt x="1270" y="20320"/>
                    </a:lnTo>
                    <a:lnTo>
                      <a:pt x="40640" y="20320"/>
                    </a:lnTo>
                    <a:lnTo>
                      <a:pt x="40640" y="39370"/>
                    </a:lnTo>
                    <a:lnTo>
                      <a:pt x="21590" y="39370"/>
                    </a:lnTo>
                    <a:close/>
                    <a:moveTo>
                      <a:pt x="20320" y="78740"/>
                    </a:moveTo>
                    <a:lnTo>
                      <a:pt x="20320" y="97790"/>
                    </a:lnTo>
                    <a:lnTo>
                      <a:pt x="39370" y="97790"/>
                    </a:lnTo>
                    <a:lnTo>
                      <a:pt x="39370" y="58420"/>
                    </a:lnTo>
                    <a:lnTo>
                      <a:pt x="0" y="58420"/>
                    </a:lnTo>
                    <a:lnTo>
                      <a:pt x="0" y="77470"/>
                    </a:lnTo>
                    <a:lnTo>
                      <a:pt x="19050" y="77470"/>
                    </a:lnTo>
                    <a:close/>
                    <a:moveTo>
                      <a:pt x="97790" y="78740"/>
                    </a:moveTo>
                    <a:lnTo>
                      <a:pt x="97790" y="97790"/>
                    </a:lnTo>
                    <a:lnTo>
                      <a:pt x="78740" y="97790"/>
                    </a:lnTo>
                    <a:lnTo>
                      <a:pt x="78740" y="58420"/>
                    </a:lnTo>
                    <a:lnTo>
                      <a:pt x="97790" y="58420"/>
                    </a:lnTo>
                    <a:lnTo>
                      <a:pt x="97790" y="77470"/>
                    </a:lnTo>
                    <a:close/>
                    <a:moveTo>
                      <a:pt x="39370" y="116840"/>
                    </a:moveTo>
                    <a:lnTo>
                      <a:pt x="20320" y="116840"/>
                    </a:lnTo>
                    <a:lnTo>
                      <a:pt x="20320" y="156210"/>
                    </a:lnTo>
                    <a:lnTo>
                      <a:pt x="39370" y="156210"/>
                    </a:lnTo>
                    <a:lnTo>
                      <a:pt x="39370" y="116840"/>
                    </a:lnTo>
                    <a:close/>
                    <a:moveTo>
                      <a:pt x="77470" y="135890"/>
                    </a:moveTo>
                    <a:lnTo>
                      <a:pt x="96520" y="135890"/>
                    </a:lnTo>
                    <a:lnTo>
                      <a:pt x="96520" y="154940"/>
                    </a:lnTo>
                    <a:lnTo>
                      <a:pt x="77470" y="154940"/>
                    </a:lnTo>
                    <a:lnTo>
                      <a:pt x="77470" y="135890"/>
                    </a:lnTo>
                    <a:close/>
                  </a:path>
                </a:pathLst>
              </a:custGeom>
              <a:solidFill>
                <a:srgbClr val="F1BB3E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E8369CCE-5E6D-2246-8DF0-6B1B43C8AC7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2417573" y="6198087"/>
            <a:ext cx="1904529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050">
                <a:effectLst/>
                <a:latin typeface="Museo Sans" panose="02000000000000000000" pitchFamily="2" charset="77"/>
              </a:rPr>
              <a:t>Keep your identity private to the greatest extent possible</a:t>
            </a:r>
          </a:p>
        </p:txBody>
      </p:sp>
      <p:grpSp>
        <p:nvGrpSpPr>
          <p:cNvPr id="113" name="Graphic 4">
            <a:extLst>
              <a:ext uri="{FF2B5EF4-FFF2-40B4-BE49-F238E27FC236}">
                <a16:creationId xmlns:a16="http://schemas.microsoft.com/office/drawing/2014/main" id="{2CE17D71-937A-648A-71B2-FEBF5D5B8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20870" y="6177280"/>
            <a:ext cx="457200" cy="457200"/>
            <a:chOff x="-3498724" y="6177280"/>
            <a:chExt cx="457200" cy="457200"/>
          </a:xfrm>
        </p:grpSpPr>
        <p:sp>
          <p:nvSpPr>
            <p:cNvPr id="114" name="Freeform 113">
              <a:extLst>
                <a:ext uri="{FF2B5EF4-FFF2-40B4-BE49-F238E27FC236}">
                  <a16:creationId xmlns:a16="http://schemas.microsoft.com/office/drawing/2014/main" id="{48828B72-CE0A-C256-A101-F171A879D9BF}"/>
                </a:ext>
              </a:extLst>
            </p:cNvPr>
            <p:cNvSpPr/>
            <p:nvPr/>
          </p:nvSpPr>
          <p:spPr>
            <a:xfrm>
              <a:off x="-3498724" y="6177280"/>
              <a:ext cx="457200" cy="457200"/>
            </a:xfrm>
            <a:custGeom>
              <a:avLst/>
              <a:gdLst>
                <a:gd name="connsiteX0" fmla="*/ 381000 w 457200"/>
                <a:gd name="connsiteY0" fmla="*/ 0 h 457200"/>
                <a:gd name="connsiteX1" fmla="*/ 457200 w 457200"/>
                <a:gd name="connsiteY1" fmla="*/ 76200 h 457200"/>
                <a:gd name="connsiteX2" fmla="*/ 457200 w 457200"/>
                <a:gd name="connsiteY2" fmla="*/ 381000 h 457200"/>
                <a:gd name="connsiteX3" fmla="*/ 381000 w 457200"/>
                <a:gd name="connsiteY3" fmla="*/ 457200 h 457200"/>
                <a:gd name="connsiteX4" fmla="*/ 76200 w 457200"/>
                <a:gd name="connsiteY4" fmla="*/ 457200 h 457200"/>
                <a:gd name="connsiteX5" fmla="*/ 0 w 457200"/>
                <a:gd name="connsiteY5" fmla="*/ 381000 h 457200"/>
                <a:gd name="connsiteX6" fmla="*/ 0 w 457200"/>
                <a:gd name="connsiteY6" fmla="*/ 76200 h 457200"/>
                <a:gd name="connsiteX7" fmla="*/ 76200 w 457200"/>
                <a:gd name="connsiteY7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7200" h="457200">
                  <a:moveTo>
                    <a:pt x="381000" y="0"/>
                  </a:moveTo>
                  <a:cubicBezTo>
                    <a:pt x="423084" y="0"/>
                    <a:pt x="457200" y="34116"/>
                    <a:pt x="457200" y="76200"/>
                  </a:cubicBezTo>
                  <a:lnTo>
                    <a:pt x="457200" y="381000"/>
                  </a:lnTo>
                  <a:cubicBezTo>
                    <a:pt x="457200" y="423085"/>
                    <a:pt x="423084" y="457200"/>
                    <a:pt x="381000" y="457200"/>
                  </a:cubicBezTo>
                  <a:lnTo>
                    <a:pt x="76200" y="457200"/>
                  </a:lnTo>
                  <a:cubicBezTo>
                    <a:pt x="34116" y="457200"/>
                    <a:pt x="0" y="423085"/>
                    <a:pt x="0" y="3810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0F76BB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15" name="Graphic 4">
              <a:extLst>
                <a:ext uri="{FF2B5EF4-FFF2-40B4-BE49-F238E27FC236}">
                  <a16:creationId xmlns:a16="http://schemas.microsoft.com/office/drawing/2014/main" id="{D58B634A-06E2-35CF-702A-9BA8468536B6}"/>
                </a:ext>
              </a:extLst>
            </p:cNvPr>
            <p:cNvGrpSpPr/>
            <p:nvPr/>
          </p:nvGrpSpPr>
          <p:grpSpPr>
            <a:xfrm>
              <a:off x="-3416173" y="6248400"/>
              <a:ext cx="293370" cy="314959"/>
              <a:chOff x="-3416173" y="6248400"/>
              <a:chExt cx="293370" cy="314959"/>
            </a:xfrm>
          </p:grpSpPr>
          <p:sp>
            <p:nvSpPr>
              <p:cNvPr id="116" name="Freeform 115">
                <a:extLst>
                  <a:ext uri="{FF2B5EF4-FFF2-40B4-BE49-F238E27FC236}">
                    <a16:creationId xmlns:a16="http://schemas.microsoft.com/office/drawing/2014/main" id="{0D38FDB3-5E5F-55B9-4E99-383CBA2F40A0}"/>
                  </a:ext>
                </a:extLst>
              </p:cNvPr>
              <p:cNvSpPr/>
              <p:nvPr/>
            </p:nvSpPr>
            <p:spPr>
              <a:xfrm>
                <a:off x="-3395853" y="6248400"/>
                <a:ext cx="207009" cy="284480"/>
              </a:xfrm>
              <a:custGeom>
                <a:avLst/>
                <a:gdLst>
                  <a:gd name="connsiteX0" fmla="*/ 207010 w 207009"/>
                  <a:gd name="connsiteY0" fmla="*/ 78740 h 284480"/>
                  <a:gd name="connsiteX1" fmla="*/ 207010 w 207009"/>
                  <a:gd name="connsiteY1" fmla="*/ 7620 h 284480"/>
                  <a:gd name="connsiteX2" fmla="*/ 200660 w 207009"/>
                  <a:gd name="connsiteY2" fmla="*/ 0 h 284480"/>
                  <a:gd name="connsiteX3" fmla="*/ 11430 w 207009"/>
                  <a:gd name="connsiteY3" fmla="*/ 0 h 284480"/>
                  <a:gd name="connsiteX4" fmla="*/ 7620 w 207009"/>
                  <a:gd name="connsiteY4" fmla="*/ 0 h 284480"/>
                  <a:gd name="connsiteX5" fmla="*/ 0 w 207009"/>
                  <a:gd name="connsiteY5" fmla="*/ 7620 h 284480"/>
                  <a:gd name="connsiteX6" fmla="*/ 0 w 207009"/>
                  <a:gd name="connsiteY6" fmla="*/ 276860 h 284480"/>
                  <a:gd name="connsiteX7" fmla="*/ 6350 w 207009"/>
                  <a:gd name="connsiteY7" fmla="*/ 284480 h 284480"/>
                  <a:gd name="connsiteX8" fmla="*/ 198120 w 207009"/>
                  <a:gd name="connsiteY8" fmla="*/ 284480 h 284480"/>
                  <a:gd name="connsiteX9" fmla="*/ 205740 w 207009"/>
                  <a:gd name="connsiteY9" fmla="*/ 278130 h 284480"/>
                  <a:gd name="connsiteX10" fmla="*/ 205740 w 207009"/>
                  <a:gd name="connsiteY10" fmla="*/ 275590 h 284480"/>
                  <a:gd name="connsiteX11" fmla="*/ 205740 w 207009"/>
                  <a:gd name="connsiteY11" fmla="*/ 271780 h 284480"/>
                  <a:gd name="connsiteX12" fmla="*/ 205740 w 207009"/>
                  <a:gd name="connsiteY12" fmla="*/ 186690 h 284480"/>
                  <a:gd name="connsiteX13" fmla="*/ 205740 w 207009"/>
                  <a:gd name="connsiteY13" fmla="*/ 186690 h 284480"/>
                  <a:gd name="connsiteX14" fmla="*/ 205740 w 207009"/>
                  <a:gd name="connsiteY14" fmla="*/ 180340 h 284480"/>
                  <a:gd name="connsiteX15" fmla="*/ 205740 w 207009"/>
                  <a:gd name="connsiteY15" fmla="*/ 180340 h 284480"/>
                  <a:gd name="connsiteX16" fmla="*/ 205740 w 207009"/>
                  <a:gd name="connsiteY16" fmla="*/ 86360 h 284480"/>
                  <a:gd name="connsiteX17" fmla="*/ 205740 w 207009"/>
                  <a:gd name="connsiteY17" fmla="*/ 80010 h 2844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07009" h="284480">
                    <a:moveTo>
                      <a:pt x="207010" y="78740"/>
                    </a:moveTo>
                    <a:lnTo>
                      <a:pt x="207010" y="7620"/>
                    </a:lnTo>
                    <a:cubicBezTo>
                      <a:pt x="207010" y="3810"/>
                      <a:pt x="204470" y="0"/>
                      <a:pt x="200660" y="0"/>
                    </a:cubicBezTo>
                    <a:lnTo>
                      <a:pt x="11430" y="0"/>
                    </a:lnTo>
                    <a:cubicBezTo>
                      <a:pt x="11430" y="0"/>
                      <a:pt x="7620" y="0"/>
                      <a:pt x="7620" y="0"/>
                    </a:cubicBezTo>
                    <a:cubicBezTo>
                      <a:pt x="3810" y="0"/>
                      <a:pt x="0" y="2540"/>
                      <a:pt x="0" y="7620"/>
                    </a:cubicBezTo>
                    <a:lnTo>
                      <a:pt x="0" y="276860"/>
                    </a:lnTo>
                    <a:cubicBezTo>
                      <a:pt x="0" y="280670"/>
                      <a:pt x="2540" y="284480"/>
                      <a:pt x="6350" y="284480"/>
                    </a:cubicBezTo>
                    <a:lnTo>
                      <a:pt x="198120" y="284480"/>
                    </a:lnTo>
                    <a:cubicBezTo>
                      <a:pt x="201930" y="284480"/>
                      <a:pt x="204470" y="281940"/>
                      <a:pt x="205740" y="278130"/>
                    </a:cubicBezTo>
                    <a:lnTo>
                      <a:pt x="205740" y="275590"/>
                    </a:lnTo>
                    <a:cubicBezTo>
                      <a:pt x="205740" y="275590"/>
                      <a:pt x="205740" y="271780"/>
                      <a:pt x="205740" y="271780"/>
                    </a:cubicBezTo>
                    <a:lnTo>
                      <a:pt x="205740" y="186690"/>
                    </a:lnTo>
                    <a:cubicBezTo>
                      <a:pt x="205740" y="186690"/>
                      <a:pt x="205740" y="186690"/>
                      <a:pt x="205740" y="186690"/>
                    </a:cubicBezTo>
                    <a:lnTo>
                      <a:pt x="205740" y="180340"/>
                    </a:lnTo>
                    <a:lnTo>
                      <a:pt x="205740" y="180340"/>
                    </a:lnTo>
                    <a:lnTo>
                      <a:pt x="205740" y="86360"/>
                    </a:lnTo>
                    <a:cubicBezTo>
                      <a:pt x="205740" y="86360"/>
                      <a:pt x="205740" y="80010"/>
                      <a:pt x="205740" y="80010"/>
                    </a:cubicBezTo>
                    <a:close/>
                  </a:path>
                </a:pathLst>
              </a:custGeom>
              <a:solidFill>
                <a:srgbClr val="C7C8CA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7" name="Freeform 116">
                <a:extLst>
                  <a:ext uri="{FF2B5EF4-FFF2-40B4-BE49-F238E27FC236}">
                    <a16:creationId xmlns:a16="http://schemas.microsoft.com/office/drawing/2014/main" id="{F4C35C58-9A86-AF5D-1139-7AE0B26F62BC}"/>
                  </a:ext>
                </a:extLst>
              </p:cNvPr>
              <p:cNvSpPr/>
              <p:nvPr/>
            </p:nvSpPr>
            <p:spPr>
              <a:xfrm>
                <a:off x="-3404993" y="6257290"/>
                <a:ext cx="208529" cy="284479"/>
              </a:xfrm>
              <a:custGeom>
                <a:avLst/>
                <a:gdLst>
                  <a:gd name="connsiteX0" fmla="*/ 205989 w 208529"/>
                  <a:gd name="connsiteY0" fmla="*/ 86360 h 284479"/>
                  <a:gd name="connsiteX1" fmla="*/ 205989 w 208529"/>
                  <a:gd name="connsiteY1" fmla="*/ 180340 h 284479"/>
                  <a:gd name="connsiteX2" fmla="*/ 205989 w 208529"/>
                  <a:gd name="connsiteY2" fmla="*/ 180340 h 284479"/>
                  <a:gd name="connsiteX3" fmla="*/ 205989 w 208529"/>
                  <a:gd name="connsiteY3" fmla="*/ 186690 h 284479"/>
                  <a:gd name="connsiteX4" fmla="*/ 205989 w 208529"/>
                  <a:gd name="connsiteY4" fmla="*/ 186690 h 284479"/>
                  <a:gd name="connsiteX5" fmla="*/ 205989 w 208529"/>
                  <a:gd name="connsiteY5" fmla="*/ 271780 h 284479"/>
                  <a:gd name="connsiteX6" fmla="*/ 205989 w 208529"/>
                  <a:gd name="connsiteY6" fmla="*/ 275590 h 284479"/>
                  <a:gd name="connsiteX7" fmla="*/ 205989 w 208529"/>
                  <a:gd name="connsiteY7" fmla="*/ 278130 h 284479"/>
                  <a:gd name="connsiteX8" fmla="*/ 198369 w 208529"/>
                  <a:gd name="connsiteY8" fmla="*/ 284480 h 284479"/>
                  <a:gd name="connsiteX9" fmla="*/ 6599 w 208529"/>
                  <a:gd name="connsiteY9" fmla="*/ 284480 h 284479"/>
                  <a:gd name="connsiteX10" fmla="*/ 249 w 208529"/>
                  <a:gd name="connsiteY10" fmla="*/ 276860 h 284479"/>
                  <a:gd name="connsiteX11" fmla="*/ 249 w 208529"/>
                  <a:gd name="connsiteY11" fmla="*/ 7620 h 284479"/>
                  <a:gd name="connsiteX12" fmla="*/ 7869 w 208529"/>
                  <a:gd name="connsiteY12" fmla="*/ 0 h 284479"/>
                  <a:gd name="connsiteX13" fmla="*/ 11679 w 208529"/>
                  <a:gd name="connsiteY13" fmla="*/ 0 h 284479"/>
                  <a:gd name="connsiteX14" fmla="*/ 200909 w 208529"/>
                  <a:gd name="connsiteY14" fmla="*/ 0 h 284479"/>
                  <a:gd name="connsiteX15" fmla="*/ 208529 w 208529"/>
                  <a:gd name="connsiteY15" fmla="*/ 7620 h 284479"/>
                  <a:gd name="connsiteX16" fmla="*/ 208529 w 208529"/>
                  <a:gd name="connsiteY16" fmla="*/ 78740 h 284479"/>
                  <a:gd name="connsiteX17" fmla="*/ 208529 w 208529"/>
                  <a:gd name="connsiteY17" fmla="*/ 85090 h 2844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08529" h="284479">
                    <a:moveTo>
                      <a:pt x="205989" y="86360"/>
                    </a:moveTo>
                    <a:lnTo>
                      <a:pt x="205989" y="180340"/>
                    </a:lnTo>
                    <a:lnTo>
                      <a:pt x="205989" y="180340"/>
                    </a:lnTo>
                    <a:lnTo>
                      <a:pt x="205989" y="186690"/>
                    </a:lnTo>
                    <a:lnTo>
                      <a:pt x="205989" y="186690"/>
                    </a:lnTo>
                    <a:lnTo>
                      <a:pt x="205989" y="271780"/>
                    </a:lnTo>
                    <a:cubicBezTo>
                      <a:pt x="205989" y="271780"/>
                      <a:pt x="205989" y="275590"/>
                      <a:pt x="205989" y="275590"/>
                    </a:cubicBezTo>
                    <a:lnTo>
                      <a:pt x="205989" y="278130"/>
                    </a:lnTo>
                    <a:cubicBezTo>
                      <a:pt x="205989" y="281940"/>
                      <a:pt x="202179" y="284480"/>
                      <a:pt x="198369" y="284480"/>
                    </a:cubicBezTo>
                    <a:lnTo>
                      <a:pt x="6599" y="284480"/>
                    </a:lnTo>
                    <a:cubicBezTo>
                      <a:pt x="2789" y="284480"/>
                      <a:pt x="-1021" y="280670"/>
                      <a:pt x="249" y="276860"/>
                    </a:cubicBezTo>
                    <a:lnTo>
                      <a:pt x="249" y="7620"/>
                    </a:lnTo>
                    <a:cubicBezTo>
                      <a:pt x="249" y="3810"/>
                      <a:pt x="4059" y="0"/>
                      <a:pt x="7869" y="0"/>
                    </a:cubicBezTo>
                    <a:lnTo>
                      <a:pt x="11679" y="0"/>
                    </a:lnTo>
                    <a:cubicBezTo>
                      <a:pt x="11679" y="0"/>
                      <a:pt x="200909" y="0"/>
                      <a:pt x="200909" y="0"/>
                    </a:cubicBezTo>
                    <a:cubicBezTo>
                      <a:pt x="204719" y="0"/>
                      <a:pt x="208529" y="2540"/>
                      <a:pt x="208529" y="7620"/>
                    </a:cubicBezTo>
                    <a:lnTo>
                      <a:pt x="208529" y="78740"/>
                    </a:lnTo>
                    <a:cubicBezTo>
                      <a:pt x="208529" y="78740"/>
                      <a:pt x="208529" y="85090"/>
                      <a:pt x="208529" y="85090"/>
                    </a:cubicBezTo>
                    <a:close/>
                  </a:path>
                </a:pathLst>
              </a:custGeom>
              <a:solidFill>
                <a:srgbClr val="DCDDDE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8" name="Freeform 117">
                <a:extLst>
                  <a:ext uri="{FF2B5EF4-FFF2-40B4-BE49-F238E27FC236}">
                    <a16:creationId xmlns:a16="http://schemas.microsoft.com/office/drawing/2014/main" id="{F29BD4D4-FC75-FFB9-9034-904FA6D91794}"/>
                  </a:ext>
                </a:extLst>
              </p:cNvPr>
              <p:cNvSpPr/>
              <p:nvPr/>
            </p:nvSpPr>
            <p:spPr>
              <a:xfrm>
                <a:off x="-3416173" y="6266179"/>
                <a:ext cx="207009" cy="283210"/>
              </a:xfrm>
              <a:custGeom>
                <a:avLst/>
                <a:gdLst>
                  <a:gd name="connsiteX0" fmla="*/ 207010 w 207009"/>
                  <a:gd name="connsiteY0" fmla="*/ 78740 h 283210"/>
                  <a:gd name="connsiteX1" fmla="*/ 207010 w 207009"/>
                  <a:gd name="connsiteY1" fmla="*/ 7620 h 283210"/>
                  <a:gd name="connsiteX2" fmla="*/ 200660 w 207009"/>
                  <a:gd name="connsiteY2" fmla="*/ 0 h 283210"/>
                  <a:gd name="connsiteX3" fmla="*/ 11430 w 207009"/>
                  <a:gd name="connsiteY3" fmla="*/ 0 h 283210"/>
                  <a:gd name="connsiteX4" fmla="*/ 7620 w 207009"/>
                  <a:gd name="connsiteY4" fmla="*/ 0 h 283210"/>
                  <a:gd name="connsiteX5" fmla="*/ 0 w 207009"/>
                  <a:gd name="connsiteY5" fmla="*/ 6350 h 283210"/>
                  <a:gd name="connsiteX6" fmla="*/ 0 w 207009"/>
                  <a:gd name="connsiteY6" fmla="*/ 275590 h 283210"/>
                  <a:gd name="connsiteX7" fmla="*/ 6350 w 207009"/>
                  <a:gd name="connsiteY7" fmla="*/ 283210 h 283210"/>
                  <a:gd name="connsiteX8" fmla="*/ 198120 w 207009"/>
                  <a:gd name="connsiteY8" fmla="*/ 283210 h 283210"/>
                  <a:gd name="connsiteX9" fmla="*/ 205740 w 207009"/>
                  <a:gd name="connsiteY9" fmla="*/ 276860 h 283210"/>
                  <a:gd name="connsiteX10" fmla="*/ 205740 w 207009"/>
                  <a:gd name="connsiteY10" fmla="*/ 274320 h 283210"/>
                  <a:gd name="connsiteX11" fmla="*/ 205740 w 207009"/>
                  <a:gd name="connsiteY11" fmla="*/ 270510 h 283210"/>
                  <a:gd name="connsiteX12" fmla="*/ 205740 w 207009"/>
                  <a:gd name="connsiteY12" fmla="*/ 185420 h 283210"/>
                  <a:gd name="connsiteX13" fmla="*/ 205740 w 207009"/>
                  <a:gd name="connsiteY13" fmla="*/ 185420 h 283210"/>
                  <a:gd name="connsiteX14" fmla="*/ 205740 w 207009"/>
                  <a:gd name="connsiteY14" fmla="*/ 179070 h 283210"/>
                  <a:gd name="connsiteX15" fmla="*/ 205740 w 207009"/>
                  <a:gd name="connsiteY15" fmla="*/ 179070 h 283210"/>
                  <a:gd name="connsiteX16" fmla="*/ 205740 w 207009"/>
                  <a:gd name="connsiteY16" fmla="*/ 85090 h 283210"/>
                  <a:gd name="connsiteX17" fmla="*/ 205740 w 207009"/>
                  <a:gd name="connsiteY17" fmla="*/ 78740 h 2832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07009" h="283210">
                    <a:moveTo>
                      <a:pt x="207010" y="78740"/>
                    </a:moveTo>
                    <a:lnTo>
                      <a:pt x="207010" y="7620"/>
                    </a:lnTo>
                    <a:cubicBezTo>
                      <a:pt x="207010" y="3810"/>
                      <a:pt x="204470" y="0"/>
                      <a:pt x="200660" y="0"/>
                    </a:cubicBezTo>
                    <a:lnTo>
                      <a:pt x="11430" y="0"/>
                    </a:lnTo>
                    <a:cubicBezTo>
                      <a:pt x="11430" y="0"/>
                      <a:pt x="7620" y="0"/>
                      <a:pt x="7620" y="0"/>
                    </a:cubicBezTo>
                    <a:cubicBezTo>
                      <a:pt x="3810" y="0"/>
                      <a:pt x="0" y="2540"/>
                      <a:pt x="0" y="6350"/>
                    </a:cubicBezTo>
                    <a:lnTo>
                      <a:pt x="0" y="275590"/>
                    </a:lnTo>
                    <a:cubicBezTo>
                      <a:pt x="0" y="279400"/>
                      <a:pt x="2540" y="283210"/>
                      <a:pt x="6350" y="283210"/>
                    </a:cubicBezTo>
                    <a:lnTo>
                      <a:pt x="198120" y="283210"/>
                    </a:lnTo>
                    <a:cubicBezTo>
                      <a:pt x="201930" y="283210"/>
                      <a:pt x="204470" y="280670"/>
                      <a:pt x="205740" y="276860"/>
                    </a:cubicBezTo>
                    <a:lnTo>
                      <a:pt x="205740" y="274320"/>
                    </a:lnTo>
                    <a:cubicBezTo>
                      <a:pt x="205740" y="274320"/>
                      <a:pt x="205740" y="270510"/>
                      <a:pt x="205740" y="270510"/>
                    </a:cubicBezTo>
                    <a:lnTo>
                      <a:pt x="205740" y="185420"/>
                    </a:lnTo>
                    <a:cubicBezTo>
                      <a:pt x="205740" y="185420"/>
                      <a:pt x="205740" y="185420"/>
                      <a:pt x="205740" y="185420"/>
                    </a:cubicBezTo>
                    <a:lnTo>
                      <a:pt x="205740" y="179070"/>
                    </a:lnTo>
                    <a:lnTo>
                      <a:pt x="205740" y="179070"/>
                    </a:lnTo>
                    <a:lnTo>
                      <a:pt x="205740" y="85090"/>
                    </a:lnTo>
                    <a:cubicBezTo>
                      <a:pt x="205740" y="85090"/>
                      <a:pt x="205740" y="78740"/>
                      <a:pt x="205740" y="78740"/>
                    </a:cubicBezTo>
                    <a:close/>
                  </a:path>
                </a:pathLst>
              </a:custGeom>
              <a:solidFill>
                <a:srgbClr val="F1F2F2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9" name="Freeform 118">
                <a:extLst>
                  <a:ext uri="{FF2B5EF4-FFF2-40B4-BE49-F238E27FC236}">
                    <a16:creationId xmlns:a16="http://schemas.microsoft.com/office/drawing/2014/main" id="{AC12E016-1906-8757-6F16-EE7ACF232246}"/>
                  </a:ext>
                </a:extLst>
              </p:cNvPr>
              <p:cNvSpPr/>
              <p:nvPr/>
            </p:nvSpPr>
            <p:spPr>
              <a:xfrm>
                <a:off x="-3397441" y="6308090"/>
                <a:ext cx="69215" cy="24129"/>
              </a:xfrm>
              <a:custGeom>
                <a:avLst/>
                <a:gdLst>
                  <a:gd name="connsiteX0" fmla="*/ 2857 w 69215"/>
                  <a:gd name="connsiteY0" fmla="*/ 6350 h 24129"/>
                  <a:gd name="connsiteX1" fmla="*/ 2857 w 69215"/>
                  <a:gd name="connsiteY1" fmla="*/ 0 h 24129"/>
                  <a:gd name="connsiteX2" fmla="*/ 11748 w 69215"/>
                  <a:gd name="connsiteY2" fmla="*/ 0 h 24129"/>
                  <a:gd name="connsiteX3" fmla="*/ 11748 w 69215"/>
                  <a:gd name="connsiteY3" fmla="*/ 6350 h 24129"/>
                  <a:gd name="connsiteX4" fmla="*/ 2857 w 69215"/>
                  <a:gd name="connsiteY4" fmla="*/ 6350 h 24129"/>
                  <a:gd name="connsiteX5" fmla="*/ 2857 w 69215"/>
                  <a:gd name="connsiteY5" fmla="*/ 24130 h 24129"/>
                  <a:gd name="connsiteX6" fmla="*/ 11748 w 69215"/>
                  <a:gd name="connsiteY6" fmla="*/ 24130 h 24129"/>
                  <a:gd name="connsiteX7" fmla="*/ 11748 w 69215"/>
                  <a:gd name="connsiteY7" fmla="*/ 17780 h 24129"/>
                  <a:gd name="connsiteX8" fmla="*/ 2857 w 69215"/>
                  <a:gd name="connsiteY8" fmla="*/ 17780 h 24129"/>
                  <a:gd name="connsiteX9" fmla="*/ 2857 w 69215"/>
                  <a:gd name="connsiteY9" fmla="*/ 24130 h 24129"/>
                  <a:gd name="connsiteX10" fmla="*/ 24448 w 69215"/>
                  <a:gd name="connsiteY10" fmla="*/ 6350 h 24129"/>
                  <a:gd name="connsiteX11" fmla="*/ 66357 w 69215"/>
                  <a:gd name="connsiteY11" fmla="*/ 6350 h 24129"/>
                  <a:gd name="connsiteX12" fmla="*/ 66357 w 69215"/>
                  <a:gd name="connsiteY12" fmla="*/ 0 h 24129"/>
                  <a:gd name="connsiteX13" fmla="*/ 24448 w 69215"/>
                  <a:gd name="connsiteY13" fmla="*/ 0 h 24129"/>
                  <a:gd name="connsiteX14" fmla="*/ 24448 w 69215"/>
                  <a:gd name="connsiteY14" fmla="*/ 6350 h 24129"/>
                  <a:gd name="connsiteX15" fmla="*/ 24448 w 69215"/>
                  <a:gd name="connsiteY15" fmla="*/ 24130 h 24129"/>
                  <a:gd name="connsiteX16" fmla="*/ 48577 w 69215"/>
                  <a:gd name="connsiteY16" fmla="*/ 24130 h 24129"/>
                  <a:gd name="connsiteX17" fmla="*/ 48577 w 69215"/>
                  <a:gd name="connsiteY17" fmla="*/ 17780 h 24129"/>
                  <a:gd name="connsiteX18" fmla="*/ 24448 w 69215"/>
                  <a:gd name="connsiteY18" fmla="*/ 17780 h 24129"/>
                  <a:gd name="connsiteX19" fmla="*/ 24448 w 69215"/>
                  <a:gd name="connsiteY19" fmla="*/ 24130 h 241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69215" h="24129">
                    <a:moveTo>
                      <a:pt x="2857" y="6350"/>
                    </a:moveTo>
                    <a:cubicBezTo>
                      <a:pt x="-952" y="6350"/>
                      <a:pt x="-952" y="0"/>
                      <a:pt x="2857" y="0"/>
                    </a:cubicBezTo>
                    <a:cubicBezTo>
                      <a:pt x="5398" y="0"/>
                      <a:pt x="7938" y="0"/>
                      <a:pt x="11748" y="0"/>
                    </a:cubicBezTo>
                    <a:cubicBezTo>
                      <a:pt x="15557" y="0"/>
                      <a:pt x="15557" y="6350"/>
                      <a:pt x="11748" y="6350"/>
                    </a:cubicBezTo>
                    <a:cubicBezTo>
                      <a:pt x="9207" y="6350"/>
                      <a:pt x="6668" y="6350"/>
                      <a:pt x="2857" y="6350"/>
                    </a:cubicBezTo>
                    <a:moveTo>
                      <a:pt x="2857" y="24130"/>
                    </a:moveTo>
                    <a:cubicBezTo>
                      <a:pt x="5398" y="24130"/>
                      <a:pt x="7938" y="24130"/>
                      <a:pt x="11748" y="24130"/>
                    </a:cubicBezTo>
                    <a:cubicBezTo>
                      <a:pt x="15557" y="24130"/>
                      <a:pt x="15557" y="17780"/>
                      <a:pt x="11748" y="17780"/>
                    </a:cubicBezTo>
                    <a:cubicBezTo>
                      <a:pt x="9207" y="17780"/>
                      <a:pt x="6668" y="17780"/>
                      <a:pt x="2857" y="17780"/>
                    </a:cubicBezTo>
                    <a:cubicBezTo>
                      <a:pt x="-952" y="17780"/>
                      <a:pt x="-952" y="24130"/>
                      <a:pt x="2857" y="24130"/>
                    </a:cubicBezTo>
                    <a:moveTo>
                      <a:pt x="24448" y="6350"/>
                    </a:moveTo>
                    <a:cubicBezTo>
                      <a:pt x="38418" y="6350"/>
                      <a:pt x="52388" y="6350"/>
                      <a:pt x="66357" y="6350"/>
                    </a:cubicBezTo>
                    <a:cubicBezTo>
                      <a:pt x="70168" y="6350"/>
                      <a:pt x="70168" y="0"/>
                      <a:pt x="66357" y="0"/>
                    </a:cubicBezTo>
                    <a:cubicBezTo>
                      <a:pt x="52388" y="0"/>
                      <a:pt x="38418" y="0"/>
                      <a:pt x="24448" y="0"/>
                    </a:cubicBezTo>
                    <a:cubicBezTo>
                      <a:pt x="20638" y="0"/>
                      <a:pt x="20638" y="6350"/>
                      <a:pt x="24448" y="6350"/>
                    </a:cubicBezTo>
                    <a:moveTo>
                      <a:pt x="24448" y="24130"/>
                    </a:moveTo>
                    <a:cubicBezTo>
                      <a:pt x="42227" y="24130"/>
                      <a:pt x="30798" y="24130"/>
                      <a:pt x="48577" y="24130"/>
                    </a:cubicBezTo>
                    <a:cubicBezTo>
                      <a:pt x="52388" y="24130"/>
                      <a:pt x="52388" y="17780"/>
                      <a:pt x="48577" y="17780"/>
                    </a:cubicBezTo>
                    <a:cubicBezTo>
                      <a:pt x="30798" y="17780"/>
                      <a:pt x="42227" y="17780"/>
                      <a:pt x="24448" y="17780"/>
                    </a:cubicBezTo>
                    <a:cubicBezTo>
                      <a:pt x="20638" y="17780"/>
                      <a:pt x="20638" y="24130"/>
                      <a:pt x="24448" y="24130"/>
                    </a:cubicBezTo>
                  </a:path>
                </a:pathLst>
              </a:custGeom>
              <a:solidFill>
                <a:srgbClr val="C7C8CA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120" name="Graphic 4">
                <a:extLst>
                  <a:ext uri="{FF2B5EF4-FFF2-40B4-BE49-F238E27FC236}">
                    <a16:creationId xmlns:a16="http://schemas.microsoft.com/office/drawing/2014/main" id="{2D721950-FEE3-5B12-02DD-F1DBE002DC9A}"/>
                  </a:ext>
                </a:extLst>
              </p:cNvPr>
              <p:cNvGrpSpPr/>
              <p:nvPr/>
            </p:nvGrpSpPr>
            <p:grpSpPr>
              <a:xfrm>
                <a:off x="-3397441" y="6475729"/>
                <a:ext cx="273367" cy="87629"/>
                <a:chOff x="-3397441" y="6475729"/>
                <a:chExt cx="273367" cy="87629"/>
              </a:xfrm>
            </p:grpSpPr>
            <p:sp>
              <p:nvSpPr>
                <p:cNvPr id="121" name="Freeform 120">
                  <a:extLst>
                    <a:ext uri="{FF2B5EF4-FFF2-40B4-BE49-F238E27FC236}">
                      <a16:creationId xmlns:a16="http://schemas.microsoft.com/office/drawing/2014/main" id="{47AF435B-632E-6441-F6E5-12A94A4A2B7A}"/>
                    </a:ext>
                  </a:extLst>
                </p:cNvPr>
                <p:cNvSpPr/>
                <p:nvPr/>
              </p:nvSpPr>
              <p:spPr>
                <a:xfrm>
                  <a:off x="-3397441" y="6475729"/>
                  <a:ext cx="273367" cy="87629"/>
                </a:xfrm>
                <a:custGeom>
                  <a:avLst/>
                  <a:gdLst>
                    <a:gd name="connsiteX0" fmla="*/ 2857 w 273367"/>
                    <a:gd name="connsiteY0" fmla="*/ 6350 h 87629"/>
                    <a:gd name="connsiteX1" fmla="*/ 2857 w 273367"/>
                    <a:gd name="connsiteY1" fmla="*/ 0 h 87629"/>
                    <a:gd name="connsiteX2" fmla="*/ 86677 w 273367"/>
                    <a:gd name="connsiteY2" fmla="*/ 0 h 87629"/>
                    <a:gd name="connsiteX3" fmla="*/ 86677 w 273367"/>
                    <a:gd name="connsiteY3" fmla="*/ 6350 h 87629"/>
                    <a:gd name="connsiteX4" fmla="*/ 2857 w 273367"/>
                    <a:gd name="connsiteY4" fmla="*/ 6350 h 87629"/>
                    <a:gd name="connsiteX5" fmla="*/ 159068 w 273367"/>
                    <a:gd name="connsiteY5" fmla="*/ 62230 h 87629"/>
                    <a:gd name="connsiteX6" fmla="*/ 159068 w 273367"/>
                    <a:gd name="connsiteY6" fmla="*/ 29210 h 87629"/>
                    <a:gd name="connsiteX7" fmla="*/ 167957 w 273367"/>
                    <a:gd name="connsiteY7" fmla="*/ 29210 h 87629"/>
                    <a:gd name="connsiteX8" fmla="*/ 171768 w 273367"/>
                    <a:gd name="connsiteY8" fmla="*/ 25400 h 87629"/>
                    <a:gd name="connsiteX9" fmla="*/ 171768 w 273367"/>
                    <a:gd name="connsiteY9" fmla="*/ 16510 h 87629"/>
                    <a:gd name="connsiteX10" fmla="*/ 167957 w 273367"/>
                    <a:gd name="connsiteY10" fmla="*/ 12700 h 87629"/>
                    <a:gd name="connsiteX11" fmla="*/ 4127 w 273367"/>
                    <a:gd name="connsiteY11" fmla="*/ 12700 h 87629"/>
                    <a:gd name="connsiteX12" fmla="*/ 318 w 273367"/>
                    <a:gd name="connsiteY12" fmla="*/ 16510 h 87629"/>
                    <a:gd name="connsiteX13" fmla="*/ 318 w 273367"/>
                    <a:gd name="connsiteY13" fmla="*/ 25400 h 87629"/>
                    <a:gd name="connsiteX14" fmla="*/ 4127 w 273367"/>
                    <a:gd name="connsiteY14" fmla="*/ 29210 h 87629"/>
                    <a:gd name="connsiteX15" fmla="*/ 152718 w 273367"/>
                    <a:gd name="connsiteY15" fmla="*/ 29210 h 87629"/>
                    <a:gd name="connsiteX16" fmla="*/ 152718 w 273367"/>
                    <a:gd name="connsiteY16" fmla="*/ 64770 h 87629"/>
                    <a:gd name="connsiteX17" fmla="*/ 155257 w 273367"/>
                    <a:gd name="connsiteY17" fmla="*/ 67310 h 87629"/>
                    <a:gd name="connsiteX18" fmla="*/ 227648 w 273367"/>
                    <a:gd name="connsiteY18" fmla="*/ 67310 h 87629"/>
                    <a:gd name="connsiteX19" fmla="*/ 250507 w 273367"/>
                    <a:gd name="connsiteY19" fmla="*/ 87630 h 87629"/>
                    <a:gd name="connsiteX20" fmla="*/ 273368 w 273367"/>
                    <a:gd name="connsiteY20" fmla="*/ 64770 h 87629"/>
                    <a:gd name="connsiteX21" fmla="*/ 250507 w 273367"/>
                    <a:gd name="connsiteY21" fmla="*/ 41910 h 87629"/>
                    <a:gd name="connsiteX22" fmla="*/ 227648 w 273367"/>
                    <a:gd name="connsiteY22" fmla="*/ 62230 h 87629"/>
                    <a:gd name="connsiteX23" fmla="*/ 159068 w 273367"/>
                    <a:gd name="connsiteY23" fmla="*/ 62230 h 876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</a:cxnLst>
                  <a:rect l="l" t="t" r="r" b="b"/>
                  <a:pathLst>
                    <a:path w="273367" h="87629">
                      <a:moveTo>
                        <a:pt x="2857" y="6350"/>
                      </a:moveTo>
                      <a:cubicBezTo>
                        <a:pt x="-952" y="6350"/>
                        <a:pt x="-952" y="0"/>
                        <a:pt x="2857" y="0"/>
                      </a:cubicBezTo>
                      <a:cubicBezTo>
                        <a:pt x="30798" y="0"/>
                        <a:pt x="58738" y="0"/>
                        <a:pt x="86677" y="0"/>
                      </a:cubicBezTo>
                      <a:cubicBezTo>
                        <a:pt x="90488" y="0"/>
                        <a:pt x="90488" y="6350"/>
                        <a:pt x="86677" y="6350"/>
                      </a:cubicBezTo>
                      <a:cubicBezTo>
                        <a:pt x="58738" y="6350"/>
                        <a:pt x="30798" y="6350"/>
                        <a:pt x="2857" y="6350"/>
                      </a:cubicBezTo>
                      <a:moveTo>
                        <a:pt x="159068" y="62230"/>
                      </a:moveTo>
                      <a:lnTo>
                        <a:pt x="159068" y="29210"/>
                      </a:lnTo>
                      <a:lnTo>
                        <a:pt x="167957" y="29210"/>
                      </a:lnTo>
                      <a:cubicBezTo>
                        <a:pt x="169227" y="29210"/>
                        <a:pt x="171768" y="27940"/>
                        <a:pt x="171768" y="25400"/>
                      </a:cubicBezTo>
                      <a:lnTo>
                        <a:pt x="171768" y="16510"/>
                      </a:lnTo>
                      <a:cubicBezTo>
                        <a:pt x="171768" y="15240"/>
                        <a:pt x="170498" y="12700"/>
                        <a:pt x="167957" y="12700"/>
                      </a:cubicBezTo>
                      <a:lnTo>
                        <a:pt x="4127" y="12700"/>
                      </a:lnTo>
                      <a:cubicBezTo>
                        <a:pt x="2857" y="12700"/>
                        <a:pt x="318" y="13970"/>
                        <a:pt x="318" y="16510"/>
                      </a:cubicBezTo>
                      <a:lnTo>
                        <a:pt x="318" y="25400"/>
                      </a:lnTo>
                      <a:cubicBezTo>
                        <a:pt x="318" y="26670"/>
                        <a:pt x="1588" y="29210"/>
                        <a:pt x="4127" y="29210"/>
                      </a:cubicBezTo>
                      <a:lnTo>
                        <a:pt x="152718" y="29210"/>
                      </a:lnTo>
                      <a:lnTo>
                        <a:pt x="152718" y="64770"/>
                      </a:lnTo>
                      <a:cubicBezTo>
                        <a:pt x="152718" y="66040"/>
                        <a:pt x="153988" y="67310"/>
                        <a:pt x="155257" y="67310"/>
                      </a:cubicBezTo>
                      <a:lnTo>
                        <a:pt x="227648" y="67310"/>
                      </a:lnTo>
                      <a:cubicBezTo>
                        <a:pt x="228918" y="78740"/>
                        <a:pt x="239077" y="87630"/>
                        <a:pt x="250507" y="87630"/>
                      </a:cubicBezTo>
                      <a:cubicBezTo>
                        <a:pt x="261938" y="87630"/>
                        <a:pt x="273368" y="77470"/>
                        <a:pt x="273368" y="64770"/>
                      </a:cubicBezTo>
                      <a:cubicBezTo>
                        <a:pt x="273368" y="52070"/>
                        <a:pt x="263207" y="41910"/>
                        <a:pt x="250507" y="41910"/>
                      </a:cubicBezTo>
                      <a:cubicBezTo>
                        <a:pt x="237807" y="41910"/>
                        <a:pt x="228918" y="50800"/>
                        <a:pt x="227648" y="62230"/>
                      </a:cubicBezTo>
                      <a:lnTo>
                        <a:pt x="159068" y="62230"/>
                      </a:lnTo>
                      <a:close/>
                    </a:path>
                  </a:pathLst>
                </a:custGeom>
                <a:solidFill>
                  <a:srgbClr val="191717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2" name="Freeform 121">
                  <a:extLst>
                    <a:ext uri="{FF2B5EF4-FFF2-40B4-BE49-F238E27FC236}">
                      <a16:creationId xmlns:a16="http://schemas.microsoft.com/office/drawing/2014/main" id="{12808D0C-F268-DAFD-C6F7-7479840587B6}"/>
                    </a:ext>
                  </a:extLst>
                </p:cNvPr>
                <p:cNvSpPr/>
                <p:nvPr/>
              </p:nvSpPr>
              <p:spPr>
                <a:xfrm>
                  <a:off x="-3154553" y="6530340"/>
                  <a:ext cx="19050" cy="21590"/>
                </a:xfrm>
                <a:custGeom>
                  <a:avLst/>
                  <a:gdLst>
                    <a:gd name="connsiteX0" fmla="*/ 2540 w 19050"/>
                    <a:gd name="connsiteY0" fmla="*/ 20320 h 21590"/>
                    <a:gd name="connsiteX1" fmla="*/ 19050 w 19050"/>
                    <a:gd name="connsiteY1" fmla="*/ 11430 h 21590"/>
                    <a:gd name="connsiteX2" fmla="*/ 19050 w 19050"/>
                    <a:gd name="connsiteY2" fmla="*/ 8890 h 21590"/>
                    <a:gd name="connsiteX3" fmla="*/ 2540 w 19050"/>
                    <a:gd name="connsiteY3" fmla="*/ 0 h 21590"/>
                    <a:gd name="connsiteX4" fmla="*/ 0 w 19050"/>
                    <a:gd name="connsiteY4" fmla="*/ 1270 h 21590"/>
                    <a:gd name="connsiteX5" fmla="*/ 0 w 19050"/>
                    <a:gd name="connsiteY5" fmla="*/ 20320 h 21590"/>
                    <a:gd name="connsiteX6" fmla="*/ 2540 w 19050"/>
                    <a:gd name="connsiteY6" fmla="*/ 21590 h 215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9050" h="21590">
                      <a:moveTo>
                        <a:pt x="2540" y="20320"/>
                      </a:moveTo>
                      <a:lnTo>
                        <a:pt x="19050" y="11430"/>
                      </a:lnTo>
                      <a:cubicBezTo>
                        <a:pt x="19050" y="11430"/>
                        <a:pt x="19050" y="8890"/>
                        <a:pt x="19050" y="8890"/>
                      </a:cubicBezTo>
                      <a:lnTo>
                        <a:pt x="2540" y="0"/>
                      </a:lnTo>
                      <a:cubicBezTo>
                        <a:pt x="2540" y="0"/>
                        <a:pt x="0" y="0"/>
                        <a:pt x="0" y="1270"/>
                      </a:cubicBezTo>
                      <a:lnTo>
                        <a:pt x="0" y="20320"/>
                      </a:lnTo>
                      <a:cubicBezTo>
                        <a:pt x="0" y="20320"/>
                        <a:pt x="0" y="21590"/>
                        <a:pt x="2540" y="21590"/>
                      </a:cubicBezTo>
                    </a:path>
                  </a:pathLst>
                </a:custGeom>
                <a:solidFill>
                  <a:srgbClr val="F1F2F2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3" name="Graphic 4">
                <a:extLst>
                  <a:ext uri="{FF2B5EF4-FFF2-40B4-BE49-F238E27FC236}">
                    <a16:creationId xmlns:a16="http://schemas.microsoft.com/office/drawing/2014/main" id="{1B4CCD45-112E-D994-E601-C077D550C8B9}"/>
                  </a:ext>
                </a:extLst>
              </p:cNvPr>
              <p:cNvGrpSpPr/>
              <p:nvPr/>
            </p:nvGrpSpPr>
            <p:grpSpPr>
              <a:xfrm>
                <a:off x="-3398394" y="6381750"/>
                <a:ext cx="275590" cy="74929"/>
                <a:chOff x="-3398394" y="6381750"/>
                <a:chExt cx="275590" cy="74929"/>
              </a:xfrm>
            </p:grpSpPr>
            <p:sp>
              <p:nvSpPr>
                <p:cNvPr id="124" name="Freeform 123">
                  <a:extLst>
                    <a:ext uri="{FF2B5EF4-FFF2-40B4-BE49-F238E27FC236}">
                      <a16:creationId xmlns:a16="http://schemas.microsoft.com/office/drawing/2014/main" id="{89A22E56-EEC9-0B69-9350-FC974620830F}"/>
                    </a:ext>
                  </a:extLst>
                </p:cNvPr>
                <p:cNvSpPr/>
                <p:nvPr/>
              </p:nvSpPr>
              <p:spPr>
                <a:xfrm>
                  <a:off x="-3398394" y="6381750"/>
                  <a:ext cx="275590" cy="74929"/>
                </a:xfrm>
                <a:custGeom>
                  <a:avLst/>
                  <a:gdLst>
                    <a:gd name="connsiteX0" fmla="*/ 3810 w 275590"/>
                    <a:gd name="connsiteY0" fmla="*/ 53340 h 74929"/>
                    <a:gd name="connsiteX1" fmla="*/ 3810 w 275590"/>
                    <a:gd name="connsiteY1" fmla="*/ 46990 h 74929"/>
                    <a:gd name="connsiteX2" fmla="*/ 102870 w 275590"/>
                    <a:gd name="connsiteY2" fmla="*/ 46990 h 74929"/>
                    <a:gd name="connsiteX3" fmla="*/ 102870 w 275590"/>
                    <a:gd name="connsiteY3" fmla="*/ 53340 h 74929"/>
                    <a:gd name="connsiteX4" fmla="*/ 3810 w 275590"/>
                    <a:gd name="connsiteY4" fmla="*/ 53340 h 74929"/>
                    <a:gd name="connsiteX5" fmla="*/ 189230 w 275590"/>
                    <a:gd name="connsiteY5" fmla="*/ 63500 h 74929"/>
                    <a:gd name="connsiteX6" fmla="*/ 171450 w 275590"/>
                    <a:gd name="connsiteY6" fmla="*/ 63500 h 74929"/>
                    <a:gd name="connsiteX7" fmla="*/ 167640 w 275590"/>
                    <a:gd name="connsiteY7" fmla="*/ 58420 h 74929"/>
                    <a:gd name="connsiteX8" fmla="*/ 3810 w 275590"/>
                    <a:gd name="connsiteY8" fmla="*/ 58420 h 74929"/>
                    <a:gd name="connsiteX9" fmla="*/ 0 w 275590"/>
                    <a:gd name="connsiteY9" fmla="*/ 62230 h 74929"/>
                    <a:gd name="connsiteX10" fmla="*/ 0 w 275590"/>
                    <a:gd name="connsiteY10" fmla="*/ 71120 h 74929"/>
                    <a:gd name="connsiteX11" fmla="*/ 3810 w 275590"/>
                    <a:gd name="connsiteY11" fmla="*/ 74930 h 74929"/>
                    <a:gd name="connsiteX12" fmla="*/ 167640 w 275590"/>
                    <a:gd name="connsiteY12" fmla="*/ 74930 h 74929"/>
                    <a:gd name="connsiteX13" fmla="*/ 171450 w 275590"/>
                    <a:gd name="connsiteY13" fmla="*/ 71120 h 74929"/>
                    <a:gd name="connsiteX14" fmla="*/ 171450 w 275590"/>
                    <a:gd name="connsiteY14" fmla="*/ 71120 h 74929"/>
                    <a:gd name="connsiteX15" fmla="*/ 189230 w 275590"/>
                    <a:gd name="connsiteY15" fmla="*/ 69850 h 74929"/>
                    <a:gd name="connsiteX16" fmla="*/ 251460 w 275590"/>
                    <a:gd name="connsiteY16" fmla="*/ 69850 h 74929"/>
                    <a:gd name="connsiteX17" fmla="*/ 255270 w 275590"/>
                    <a:gd name="connsiteY17" fmla="*/ 66040 h 74929"/>
                    <a:gd name="connsiteX18" fmla="*/ 255270 w 275590"/>
                    <a:gd name="connsiteY18" fmla="*/ 45720 h 74929"/>
                    <a:gd name="connsiteX19" fmla="*/ 275590 w 275590"/>
                    <a:gd name="connsiteY19" fmla="*/ 22860 h 74929"/>
                    <a:gd name="connsiteX20" fmla="*/ 252730 w 275590"/>
                    <a:gd name="connsiteY20" fmla="*/ 0 h 74929"/>
                    <a:gd name="connsiteX21" fmla="*/ 229870 w 275590"/>
                    <a:gd name="connsiteY21" fmla="*/ 22860 h 74929"/>
                    <a:gd name="connsiteX22" fmla="*/ 248920 w 275590"/>
                    <a:gd name="connsiteY22" fmla="*/ 45720 h 74929"/>
                    <a:gd name="connsiteX23" fmla="*/ 248920 w 275590"/>
                    <a:gd name="connsiteY23" fmla="*/ 62230 h 74929"/>
                    <a:gd name="connsiteX24" fmla="*/ 190500 w 275590"/>
                    <a:gd name="connsiteY24" fmla="*/ 62230 h 749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275590" h="74929">
                      <a:moveTo>
                        <a:pt x="3810" y="53340"/>
                      </a:moveTo>
                      <a:cubicBezTo>
                        <a:pt x="-1270" y="53340"/>
                        <a:pt x="-1270" y="46990"/>
                        <a:pt x="3810" y="46990"/>
                      </a:cubicBezTo>
                      <a:cubicBezTo>
                        <a:pt x="36830" y="46990"/>
                        <a:pt x="69850" y="46990"/>
                        <a:pt x="102870" y="46990"/>
                      </a:cubicBezTo>
                      <a:cubicBezTo>
                        <a:pt x="107950" y="46990"/>
                        <a:pt x="107950" y="53340"/>
                        <a:pt x="102870" y="53340"/>
                      </a:cubicBezTo>
                      <a:cubicBezTo>
                        <a:pt x="69850" y="53340"/>
                        <a:pt x="36830" y="53340"/>
                        <a:pt x="3810" y="53340"/>
                      </a:cubicBezTo>
                      <a:moveTo>
                        <a:pt x="189230" y="63500"/>
                      </a:moveTo>
                      <a:lnTo>
                        <a:pt x="171450" y="63500"/>
                      </a:lnTo>
                      <a:cubicBezTo>
                        <a:pt x="171450" y="60960"/>
                        <a:pt x="170180" y="58420"/>
                        <a:pt x="167640" y="58420"/>
                      </a:cubicBezTo>
                      <a:lnTo>
                        <a:pt x="3810" y="58420"/>
                      </a:lnTo>
                      <a:cubicBezTo>
                        <a:pt x="2540" y="58420"/>
                        <a:pt x="0" y="59690"/>
                        <a:pt x="0" y="62230"/>
                      </a:cubicBezTo>
                      <a:lnTo>
                        <a:pt x="0" y="71120"/>
                      </a:lnTo>
                      <a:cubicBezTo>
                        <a:pt x="0" y="72390"/>
                        <a:pt x="1270" y="74930"/>
                        <a:pt x="3810" y="74930"/>
                      </a:cubicBezTo>
                      <a:lnTo>
                        <a:pt x="167640" y="74930"/>
                      </a:lnTo>
                      <a:cubicBezTo>
                        <a:pt x="168910" y="74930"/>
                        <a:pt x="171450" y="73660"/>
                        <a:pt x="171450" y="71120"/>
                      </a:cubicBezTo>
                      <a:lnTo>
                        <a:pt x="171450" y="71120"/>
                      </a:lnTo>
                      <a:cubicBezTo>
                        <a:pt x="171450" y="69850"/>
                        <a:pt x="189230" y="69850"/>
                        <a:pt x="189230" y="69850"/>
                      </a:cubicBezTo>
                      <a:lnTo>
                        <a:pt x="251460" y="69850"/>
                      </a:lnTo>
                      <a:cubicBezTo>
                        <a:pt x="252730" y="69850"/>
                        <a:pt x="255270" y="68580"/>
                        <a:pt x="255270" y="66040"/>
                      </a:cubicBezTo>
                      <a:lnTo>
                        <a:pt x="255270" y="45720"/>
                      </a:lnTo>
                      <a:cubicBezTo>
                        <a:pt x="266700" y="44450"/>
                        <a:pt x="275590" y="34290"/>
                        <a:pt x="275590" y="22860"/>
                      </a:cubicBezTo>
                      <a:cubicBezTo>
                        <a:pt x="275590" y="11430"/>
                        <a:pt x="265430" y="0"/>
                        <a:pt x="252730" y="0"/>
                      </a:cubicBezTo>
                      <a:cubicBezTo>
                        <a:pt x="240030" y="0"/>
                        <a:pt x="229870" y="10160"/>
                        <a:pt x="229870" y="22860"/>
                      </a:cubicBezTo>
                      <a:cubicBezTo>
                        <a:pt x="229870" y="35560"/>
                        <a:pt x="238760" y="43180"/>
                        <a:pt x="248920" y="45720"/>
                      </a:cubicBezTo>
                      <a:lnTo>
                        <a:pt x="248920" y="62230"/>
                      </a:lnTo>
                      <a:lnTo>
                        <a:pt x="190500" y="62230"/>
                      </a:lnTo>
                      <a:close/>
                    </a:path>
                  </a:pathLst>
                </a:custGeom>
                <a:solidFill>
                  <a:srgbClr val="A11D22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5" name="Freeform 124">
                  <a:extLst>
                    <a:ext uri="{FF2B5EF4-FFF2-40B4-BE49-F238E27FC236}">
                      <a16:creationId xmlns:a16="http://schemas.microsoft.com/office/drawing/2014/main" id="{2F2863C3-E7BA-C299-9374-780491FB8474}"/>
                    </a:ext>
                  </a:extLst>
                </p:cNvPr>
                <p:cNvSpPr/>
                <p:nvPr/>
              </p:nvSpPr>
              <p:spPr>
                <a:xfrm>
                  <a:off x="-3157094" y="6396990"/>
                  <a:ext cx="20320" cy="20319"/>
                </a:xfrm>
                <a:custGeom>
                  <a:avLst/>
                  <a:gdLst>
                    <a:gd name="connsiteX0" fmla="*/ 15240 w 20320"/>
                    <a:gd name="connsiteY0" fmla="*/ 20320 h 20319"/>
                    <a:gd name="connsiteX1" fmla="*/ 17780 w 20320"/>
                    <a:gd name="connsiteY1" fmla="*/ 20320 h 20319"/>
                    <a:gd name="connsiteX2" fmla="*/ 20320 w 20320"/>
                    <a:gd name="connsiteY2" fmla="*/ 17780 h 20319"/>
                    <a:gd name="connsiteX3" fmla="*/ 20320 w 20320"/>
                    <a:gd name="connsiteY3" fmla="*/ 15240 h 20319"/>
                    <a:gd name="connsiteX4" fmla="*/ 15240 w 20320"/>
                    <a:gd name="connsiteY4" fmla="*/ 10160 h 20319"/>
                    <a:gd name="connsiteX5" fmla="*/ 20320 w 20320"/>
                    <a:gd name="connsiteY5" fmla="*/ 5080 h 20319"/>
                    <a:gd name="connsiteX6" fmla="*/ 20320 w 20320"/>
                    <a:gd name="connsiteY6" fmla="*/ 2540 h 20319"/>
                    <a:gd name="connsiteX7" fmla="*/ 17780 w 20320"/>
                    <a:gd name="connsiteY7" fmla="*/ 0 h 20319"/>
                    <a:gd name="connsiteX8" fmla="*/ 15240 w 20320"/>
                    <a:gd name="connsiteY8" fmla="*/ 0 h 20319"/>
                    <a:gd name="connsiteX9" fmla="*/ 10160 w 20320"/>
                    <a:gd name="connsiteY9" fmla="*/ 5080 h 20319"/>
                    <a:gd name="connsiteX10" fmla="*/ 5080 w 20320"/>
                    <a:gd name="connsiteY10" fmla="*/ 0 h 20319"/>
                    <a:gd name="connsiteX11" fmla="*/ 2540 w 20320"/>
                    <a:gd name="connsiteY11" fmla="*/ 0 h 20319"/>
                    <a:gd name="connsiteX12" fmla="*/ 0 w 20320"/>
                    <a:gd name="connsiteY12" fmla="*/ 2540 h 20319"/>
                    <a:gd name="connsiteX13" fmla="*/ 0 w 20320"/>
                    <a:gd name="connsiteY13" fmla="*/ 5080 h 20319"/>
                    <a:gd name="connsiteX14" fmla="*/ 5080 w 20320"/>
                    <a:gd name="connsiteY14" fmla="*/ 10160 h 20319"/>
                    <a:gd name="connsiteX15" fmla="*/ 0 w 20320"/>
                    <a:gd name="connsiteY15" fmla="*/ 15240 h 20319"/>
                    <a:gd name="connsiteX16" fmla="*/ 0 w 20320"/>
                    <a:gd name="connsiteY16" fmla="*/ 17780 h 20319"/>
                    <a:gd name="connsiteX17" fmla="*/ 2540 w 20320"/>
                    <a:gd name="connsiteY17" fmla="*/ 20320 h 20319"/>
                    <a:gd name="connsiteX18" fmla="*/ 5080 w 20320"/>
                    <a:gd name="connsiteY18" fmla="*/ 20320 h 20319"/>
                    <a:gd name="connsiteX19" fmla="*/ 10160 w 20320"/>
                    <a:gd name="connsiteY19" fmla="*/ 15240 h 20319"/>
                    <a:gd name="connsiteX20" fmla="*/ 15240 w 20320"/>
                    <a:gd name="connsiteY20" fmla="*/ 20320 h 203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</a:cxnLst>
                  <a:rect l="l" t="t" r="r" b="b"/>
                  <a:pathLst>
                    <a:path w="20320" h="20319">
                      <a:moveTo>
                        <a:pt x="15240" y="20320"/>
                      </a:moveTo>
                      <a:cubicBezTo>
                        <a:pt x="15240" y="20320"/>
                        <a:pt x="16510" y="20320"/>
                        <a:pt x="17780" y="20320"/>
                      </a:cubicBezTo>
                      <a:lnTo>
                        <a:pt x="20320" y="17780"/>
                      </a:lnTo>
                      <a:cubicBezTo>
                        <a:pt x="20320" y="17780"/>
                        <a:pt x="20320" y="16510"/>
                        <a:pt x="20320" y="15240"/>
                      </a:cubicBezTo>
                      <a:lnTo>
                        <a:pt x="15240" y="10160"/>
                      </a:lnTo>
                      <a:lnTo>
                        <a:pt x="20320" y="5080"/>
                      </a:lnTo>
                      <a:cubicBezTo>
                        <a:pt x="20320" y="5080"/>
                        <a:pt x="20320" y="3810"/>
                        <a:pt x="20320" y="2540"/>
                      </a:cubicBezTo>
                      <a:lnTo>
                        <a:pt x="17780" y="0"/>
                      </a:lnTo>
                      <a:cubicBezTo>
                        <a:pt x="17780" y="0"/>
                        <a:pt x="16510" y="0"/>
                        <a:pt x="15240" y="0"/>
                      </a:cubicBezTo>
                      <a:lnTo>
                        <a:pt x="10160" y="5080"/>
                      </a:lnTo>
                      <a:lnTo>
                        <a:pt x="5080" y="0"/>
                      </a:lnTo>
                      <a:cubicBezTo>
                        <a:pt x="5080" y="0"/>
                        <a:pt x="3810" y="0"/>
                        <a:pt x="2540" y="0"/>
                      </a:cubicBezTo>
                      <a:lnTo>
                        <a:pt x="0" y="2540"/>
                      </a:lnTo>
                      <a:cubicBezTo>
                        <a:pt x="0" y="2540"/>
                        <a:pt x="0" y="3810"/>
                        <a:pt x="0" y="5080"/>
                      </a:cubicBezTo>
                      <a:lnTo>
                        <a:pt x="5080" y="10160"/>
                      </a:lnTo>
                      <a:lnTo>
                        <a:pt x="0" y="15240"/>
                      </a:lnTo>
                      <a:cubicBezTo>
                        <a:pt x="0" y="15240"/>
                        <a:pt x="0" y="16510"/>
                        <a:pt x="0" y="17780"/>
                      </a:cubicBezTo>
                      <a:lnTo>
                        <a:pt x="2540" y="20320"/>
                      </a:lnTo>
                      <a:cubicBezTo>
                        <a:pt x="2540" y="20320"/>
                        <a:pt x="3810" y="20320"/>
                        <a:pt x="5080" y="20320"/>
                      </a:cubicBezTo>
                      <a:lnTo>
                        <a:pt x="10160" y="15240"/>
                      </a:lnTo>
                      <a:lnTo>
                        <a:pt x="15240" y="20320"/>
                      </a:lnTo>
                      <a:close/>
                    </a:path>
                  </a:pathLst>
                </a:custGeom>
                <a:solidFill>
                  <a:srgbClr val="F1F2F2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6" name="Graphic 4">
                <a:extLst>
                  <a:ext uri="{FF2B5EF4-FFF2-40B4-BE49-F238E27FC236}">
                    <a16:creationId xmlns:a16="http://schemas.microsoft.com/office/drawing/2014/main" id="{A22F245F-81F8-D7C2-2E24-8EF55BE140FD}"/>
                  </a:ext>
                </a:extLst>
              </p:cNvPr>
              <p:cNvGrpSpPr/>
              <p:nvPr/>
            </p:nvGrpSpPr>
            <p:grpSpPr>
              <a:xfrm>
                <a:off x="-3398394" y="6277609"/>
                <a:ext cx="274320" cy="132080"/>
                <a:chOff x="-3398394" y="6277609"/>
                <a:chExt cx="274320" cy="132080"/>
              </a:xfrm>
            </p:grpSpPr>
            <p:sp>
              <p:nvSpPr>
                <p:cNvPr id="127" name="Freeform 126">
                  <a:extLst>
                    <a:ext uri="{FF2B5EF4-FFF2-40B4-BE49-F238E27FC236}">
                      <a16:creationId xmlns:a16="http://schemas.microsoft.com/office/drawing/2014/main" id="{BFA5D89E-EB36-7FC5-6E20-E2435FA271BD}"/>
                    </a:ext>
                  </a:extLst>
                </p:cNvPr>
                <p:cNvSpPr/>
                <p:nvPr/>
              </p:nvSpPr>
              <p:spPr>
                <a:xfrm>
                  <a:off x="-3398394" y="6277609"/>
                  <a:ext cx="274320" cy="132080"/>
                </a:xfrm>
                <a:custGeom>
                  <a:avLst/>
                  <a:gdLst>
                    <a:gd name="connsiteX0" fmla="*/ 3810 w 274320"/>
                    <a:gd name="connsiteY0" fmla="*/ 86360 h 132080"/>
                    <a:gd name="connsiteX1" fmla="*/ 3810 w 274320"/>
                    <a:gd name="connsiteY1" fmla="*/ 80010 h 132080"/>
                    <a:gd name="connsiteX2" fmla="*/ 92710 w 274320"/>
                    <a:gd name="connsiteY2" fmla="*/ 80010 h 132080"/>
                    <a:gd name="connsiteX3" fmla="*/ 92710 w 274320"/>
                    <a:gd name="connsiteY3" fmla="*/ 86360 h 132080"/>
                    <a:gd name="connsiteX4" fmla="*/ 3810 w 274320"/>
                    <a:gd name="connsiteY4" fmla="*/ 86360 h 132080"/>
                    <a:gd name="connsiteX5" fmla="*/ 1270 w 274320"/>
                    <a:gd name="connsiteY5" fmla="*/ 128270 h 132080"/>
                    <a:gd name="connsiteX6" fmla="*/ 5080 w 274320"/>
                    <a:gd name="connsiteY6" fmla="*/ 132080 h 132080"/>
                    <a:gd name="connsiteX7" fmla="*/ 168910 w 274320"/>
                    <a:gd name="connsiteY7" fmla="*/ 132080 h 132080"/>
                    <a:gd name="connsiteX8" fmla="*/ 172720 w 274320"/>
                    <a:gd name="connsiteY8" fmla="*/ 128270 h 132080"/>
                    <a:gd name="connsiteX9" fmla="*/ 172720 w 274320"/>
                    <a:gd name="connsiteY9" fmla="*/ 119380 h 132080"/>
                    <a:gd name="connsiteX10" fmla="*/ 168910 w 274320"/>
                    <a:gd name="connsiteY10" fmla="*/ 115570 h 132080"/>
                    <a:gd name="connsiteX11" fmla="*/ 5080 w 274320"/>
                    <a:gd name="connsiteY11" fmla="*/ 115570 h 132080"/>
                    <a:gd name="connsiteX12" fmla="*/ 1270 w 274320"/>
                    <a:gd name="connsiteY12" fmla="*/ 119380 h 132080"/>
                    <a:gd name="connsiteX13" fmla="*/ 1270 w 274320"/>
                    <a:gd name="connsiteY13" fmla="*/ 128270 h 132080"/>
                    <a:gd name="connsiteX14" fmla="*/ 189230 w 274320"/>
                    <a:gd name="connsiteY14" fmla="*/ 67310 h 132080"/>
                    <a:gd name="connsiteX15" fmla="*/ 156210 w 274320"/>
                    <a:gd name="connsiteY15" fmla="*/ 67310 h 132080"/>
                    <a:gd name="connsiteX16" fmla="*/ 152400 w 274320"/>
                    <a:gd name="connsiteY16" fmla="*/ 71120 h 132080"/>
                    <a:gd name="connsiteX17" fmla="*/ 152400 w 274320"/>
                    <a:gd name="connsiteY17" fmla="*/ 92710 h 132080"/>
                    <a:gd name="connsiteX18" fmla="*/ 3810 w 274320"/>
                    <a:gd name="connsiteY18" fmla="*/ 92710 h 132080"/>
                    <a:gd name="connsiteX19" fmla="*/ 0 w 274320"/>
                    <a:gd name="connsiteY19" fmla="*/ 96520 h 132080"/>
                    <a:gd name="connsiteX20" fmla="*/ 0 w 274320"/>
                    <a:gd name="connsiteY20" fmla="*/ 105410 h 132080"/>
                    <a:gd name="connsiteX21" fmla="*/ 3810 w 274320"/>
                    <a:gd name="connsiteY21" fmla="*/ 109220 h 132080"/>
                    <a:gd name="connsiteX22" fmla="*/ 167640 w 274320"/>
                    <a:gd name="connsiteY22" fmla="*/ 109220 h 132080"/>
                    <a:gd name="connsiteX23" fmla="*/ 171450 w 274320"/>
                    <a:gd name="connsiteY23" fmla="*/ 105410 h 132080"/>
                    <a:gd name="connsiteX24" fmla="*/ 171450 w 274320"/>
                    <a:gd name="connsiteY24" fmla="*/ 96520 h 132080"/>
                    <a:gd name="connsiteX25" fmla="*/ 167640 w 274320"/>
                    <a:gd name="connsiteY25" fmla="*/ 92710 h 132080"/>
                    <a:gd name="connsiteX26" fmla="*/ 158750 w 274320"/>
                    <a:gd name="connsiteY26" fmla="*/ 92710 h 132080"/>
                    <a:gd name="connsiteX27" fmla="*/ 158750 w 274320"/>
                    <a:gd name="connsiteY27" fmla="*/ 74930 h 132080"/>
                    <a:gd name="connsiteX28" fmla="*/ 250190 w 274320"/>
                    <a:gd name="connsiteY28" fmla="*/ 74930 h 132080"/>
                    <a:gd name="connsiteX29" fmla="*/ 254000 w 274320"/>
                    <a:gd name="connsiteY29" fmla="*/ 71120 h 132080"/>
                    <a:gd name="connsiteX30" fmla="*/ 254000 w 274320"/>
                    <a:gd name="connsiteY30" fmla="*/ 45720 h 132080"/>
                    <a:gd name="connsiteX31" fmla="*/ 274320 w 274320"/>
                    <a:gd name="connsiteY31" fmla="*/ 22860 h 132080"/>
                    <a:gd name="connsiteX32" fmla="*/ 251460 w 274320"/>
                    <a:gd name="connsiteY32" fmla="*/ 0 h 132080"/>
                    <a:gd name="connsiteX33" fmla="*/ 228600 w 274320"/>
                    <a:gd name="connsiteY33" fmla="*/ 22860 h 132080"/>
                    <a:gd name="connsiteX34" fmla="*/ 247650 w 274320"/>
                    <a:gd name="connsiteY34" fmla="*/ 45720 h 132080"/>
                    <a:gd name="connsiteX35" fmla="*/ 247650 w 274320"/>
                    <a:gd name="connsiteY35" fmla="*/ 68580 h 132080"/>
                    <a:gd name="connsiteX36" fmla="*/ 189230 w 274320"/>
                    <a:gd name="connsiteY36" fmla="*/ 68580 h 1320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</a:cxnLst>
                  <a:rect l="l" t="t" r="r" b="b"/>
                  <a:pathLst>
                    <a:path w="274320" h="132080">
                      <a:moveTo>
                        <a:pt x="3810" y="86360"/>
                      </a:moveTo>
                      <a:cubicBezTo>
                        <a:pt x="0" y="86360"/>
                        <a:pt x="0" y="80010"/>
                        <a:pt x="3810" y="80010"/>
                      </a:cubicBezTo>
                      <a:cubicBezTo>
                        <a:pt x="33020" y="80010"/>
                        <a:pt x="63500" y="80010"/>
                        <a:pt x="92710" y="80010"/>
                      </a:cubicBezTo>
                      <a:cubicBezTo>
                        <a:pt x="96520" y="80010"/>
                        <a:pt x="96520" y="86360"/>
                        <a:pt x="92710" y="86360"/>
                      </a:cubicBezTo>
                      <a:lnTo>
                        <a:pt x="3810" y="86360"/>
                      </a:lnTo>
                      <a:moveTo>
                        <a:pt x="1270" y="128270"/>
                      </a:moveTo>
                      <a:cubicBezTo>
                        <a:pt x="1270" y="129540"/>
                        <a:pt x="2540" y="132080"/>
                        <a:pt x="5080" y="132080"/>
                      </a:cubicBezTo>
                      <a:lnTo>
                        <a:pt x="168910" y="132080"/>
                      </a:lnTo>
                      <a:cubicBezTo>
                        <a:pt x="170180" y="132080"/>
                        <a:pt x="172720" y="130810"/>
                        <a:pt x="172720" y="128270"/>
                      </a:cubicBezTo>
                      <a:lnTo>
                        <a:pt x="172720" y="119380"/>
                      </a:lnTo>
                      <a:cubicBezTo>
                        <a:pt x="172720" y="118110"/>
                        <a:pt x="171450" y="115570"/>
                        <a:pt x="168910" y="115570"/>
                      </a:cubicBezTo>
                      <a:lnTo>
                        <a:pt x="5080" y="115570"/>
                      </a:lnTo>
                      <a:cubicBezTo>
                        <a:pt x="3810" y="115570"/>
                        <a:pt x="1270" y="116840"/>
                        <a:pt x="1270" y="119380"/>
                      </a:cubicBezTo>
                      <a:lnTo>
                        <a:pt x="1270" y="128270"/>
                      </a:lnTo>
                      <a:close/>
                      <a:moveTo>
                        <a:pt x="189230" y="67310"/>
                      </a:moveTo>
                      <a:lnTo>
                        <a:pt x="156210" y="67310"/>
                      </a:lnTo>
                      <a:cubicBezTo>
                        <a:pt x="154940" y="67310"/>
                        <a:pt x="152400" y="68580"/>
                        <a:pt x="152400" y="71120"/>
                      </a:cubicBezTo>
                      <a:lnTo>
                        <a:pt x="152400" y="92710"/>
                      </a:lnTo>
                      <a:lnTo>
                        <a:pt x="3810" y="92710"/>
                      </a:lnTo>
                      <a:cubicBezTo>
                        <a:pt x="2540" y="92710"/>
                        <a:pt x="0" y="93980"/>
                        <a:pt x="0" y="96520"/>
                      </a:cubicBezTo>
                      <a:lnTo>
                        <a:pt x="0" y="105410"/>
                      </a:lnTo>
                      <a:cubicBezTo>
                        <a:pt x="0" y="106680"/>
                        <a:pt x="1270" y="109220"/>
                        <a:pt x="3810" y="109220"/>
                      </a:cubicBezTo>
                      <a:lnTo>
                        <a:pt x="167640" y="109220"/>
                      </a:lnTo>
                      <a:cubicBezTo>
                        <a:pt x="168910" y="109220"/>
                        <a:pt x="171450" y="107950"/>
                        <a:pt x="171450" y="105410"/>
                      </a:cubicBezTo>
                      <a:lnTo>
                        <a:pt x="171450" y="96520"/>
                      </a:lnTo>
                      <a:cubicBezTo>
                        <a:pt x="171450" y="95250"/>
                        <a:pt x="170180" y="92710"/>
                        <a:pt x="167640" y="92710"/>
                      </a:cubicBezTo>
                      <a:lnTo>
                        <a:pt x="158750" y="92710"/>
                      </a:lnTo>
                      <a:lnTo>
                        <a:pt x="158750" y="74930"/>
                      </a:lnTo>
                      <a:lnTo>
                        <a:pt x="250190" y="74930"/>
                      </a:lnTo>
                      <a:cubicBezTo>
                        <a:pt x="251460" y="74930"/>
                        <a:pt x="254000" y="73660"/>
                        <a:pt x="254000" y="71120"/>
                      </a:cubicBezTo>
                      <a:lnTo>
                        <a:pt x="254000" y="45720"/>
                      </a:lnTo>
                      <a:cubicBezTo>
                        <a:pt x="265430" y="44450"/>
                        <a:pt x="274320" y="34290"/>
                        <a:pt x="274320" y="22860"/>
                      </a:cubicBezTo>
                      <a:cubicBezTo>
                        <a:pt x="274320" y="11430"/>
                        <a:pt x="264160" y="0"/>
                        <a:pt x="251460" y="0"/>
                      </a:cubicBezTo>
                      <a:cubicBezTo>
                        <a:pt x="238760" y="0"/>
                        <a:pt x="228600" y="10160"/>
                        <a:pt x="228600" y="22860"/>
                      </a:cubicBezTo>
                      <a:cubicBezTo>
                        <a:pt x="228600" y="35560"/>
                        <a:pt x="237490" y="43180"/>
                        <a:pt x="247650" y="45720"/>
                      </a:cubicBezTo>
                      <a:lnTo>
                        <a:pt x="247650" y="68580"/>
                      </a:lnTo>
                      <a:lnTo>
                        <a:pt x="189230" y="68580"/>
                      </a:lnTo>
                      <a:close/>
                    </a:path>
                  </a:pathLst>
                </a:custGeom>
                <a:solidFill>
                  <a:srgbClr val="299A56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8" name="Freeform 127">
                  <a:extLst>
                    <a:ext uri="{FF2B5EF4-FFF2-40B4-BE49-F238E27FC236}">
                      <a16:creationId xmlns:a16="http://schemas.microsoft.com/office/drawing/2014/main" id="{A9555526-80E5-BD2D-9800-132867E24675}"/>
                    </a:ext>
                  </a:extLst>
                </p:cNvPr>
                <p:cNvSpPr/>
                <p:nvPr/>
              </p:nvSpPr>
              <p:spPr>
                <a:xfrm>
                  <a:off x="-3160903" y="6290309"/>
                  <a:ext cx="27939" cy="20320"/>
                </a:xfrm>
                <a:custGeom>
                  <a:avLst/>
                  <a:gdLst>
                    <a:gd name="connsiteX0" fmla="*/ 12700 w 27939"/>
                    <a:gd name="connsiteY0" fmla="*/ 20320 h 20320"/>
                    <a:gd name="connsiteX1" fmla="*/ 15240 w 27939"/>
                    <a:gd name="connsiteY1" fmla="*/ 17780 h 20320"/>
                    <a:gd name="connsiteX2" fmla="*/ 27940 w 27939"/>
                    <a:gd name="connsiteY2" fmla="*/ 5080 h 20320"/>
                    <a:gd name="connsiteX3" fmla="*/ 27940 w 27939"/>
                    <a:gd name="connsiteY3" fmla="*/ 2540 h 20320"/>
                    <a:gd name="connsiteX4" fmla="*/ 25400 w 27939"/>
                    <a:gd name="connsiteY4" fmla="*/ 0 h 20320"/>
                    <a:gd name="connsiteX5" fmla="*/ 22860 w 27939"/>
                    <a:gd name="connsiteY5" fmla="*/ 0 h 20320"/>
                    <a:gd name="connsiteX6" fmla="*/ 11430 w 27939"/>
                    <a:gd name="connsiteY6" fmla="*/ 11430 h 20320"/>
                    <a:gd name="connsiteX7" fmla="*/ 5080 w 27939"/>
                    <a:gd name="connsiteY7" fmla="*/ 5080 h 20320"/>
                    <a:gd name="connsiteX8" fmla="*/ 2540 w 27939"/>
                    <a:gd name="connsiteY8" fmla="*/ 5080 h 20320"/>
                    <a:gd name="connsiteX9" fmla="*/ 0 w 27939"/>
                    <a:gd name="connsiteY9" fmla="*/ 7620 h 20320"/>
                    <a:gd name="connsiteX10" fmla="*/ 0 w 27939"/>
                    <a:gd name="connsiteY10" fmla="*/ 10160 h 20320"/>
                    <a:gd name="connsiteX11" fmla="*/ 7620 w 27939"/>
                    <a:gd name="connsiteY11" fmla="*/ 17780 h 20320"/>
                    <a:gd name="connsiteX12" fmla="*/ 10160 w 27939"/>
                    <a:gd name="connsiteY12" fmla="*/ 20320 h 20320"/>
                    <a:gd name="connsiteX13" fmla="*/ 12700 w 27939"/>
                    <a:gd name="connsiteY13" fmla="*/ 20320 h 203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7939" h="20320">
                      <a:moveTo>
                        <a:pt x="12700" y="20320"/>
                      </a:moveTo>
                      <a:lnTo>
                        <a:pt x="15240" y="17780"/>
                      </a:lnTo>
                      <a:lnTo>
                        <a:pt x="27940" y="5080"/>
                      </a:lnTo>
                      <a:cubicBezTo>
                        <a:pt x="27940" y="5080"/>
                        <a:pt x="27940" y="3810"/>
                        <a:pt x="27940" y="2540"/>
                      </a:cubicBezTo>
                      <a:lnTo>
                        <a:pt x="25400" y="0"/>
                      </a:lnTo>
                      <a:cubicBezTo>
                        <a:pt x="25400" y="0"/>
                        <a:pt x="24130" y="0"/>
                        <a:pt x="22860" y="0"/>
                      </a:cubicBezTo>
                      <a:lnTo>
                        <a:pt x="11430" y="11430"/>
                      </a:lnTo>
                      <a:lnTo>
                        <a:pt x="5080" y="5080"/>
                      </a:lnTo>
                      <a:cubicBezTo>
                        <a:pt x="5080" y="5080"/>
                        <a:pt x="3810" y="5080"/>
                        <a:pt x="2540" y="5080"/>
                      </a:cubicBezTo>
                      <a:lnTo>
                        <a:pt x="0" y="7620"/>
                      </a:lnTo>
                      <a:cubicBezTo>
                        <a:pt x="0" y="7620"/>
                        <a:pt x="0" y="8890"/>
                        <a:pt x="0" y="10160"/>
                      </a:cubicBezTo>
                      <a:lnTo>
                        <a:pt x="7620" y="17780"/>
                      </a:lnTo>
                      <a:lnTo>
                        <a:pt x="10160" y="20320"/>
                      </a:lnTo>
                      <a:cubicBezTo>
                        <a:pt x="10160" y="20320"/>
                        <a:pt x="11430" y="20320"/>
                        <a:pt x="12700" y="20320"/>
                      </a:cubicBezTo>
                    </a:path>
                  </a:pathLst>
                </a:custGeom>
                <a:solidFill>
                  <a:srgbClr val="F1F2F2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BE8C4C0C-ADFD-D6CD-084C-CB00FB7A9D5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4903049" y="6198087"/>
            <a:ext cx="1967003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050">
                <a:effectLst/>
                <a:latin typeface="Museo Sans" panose="02000000000000000000" pitchFamily="2" charset="77"/>
              </a:rPr>
              <a:t>Remind managers of anti-retaliation responsibilities</a:t>
            </a:r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7545FB6B-4A91-0BA7-3299-E1A70CE6D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4448" y="7504430"/>
            <a:ext cx="342715" cy="975677"/>
          </a:xfrm>
          <a:custGeom>
            <a:avLst/>
            <a:gdLst>
              <a:gd name="connsiteX0" fmla="*/ 189773 w 342715"/>
              <a:gd name="connsiteY0" fmla="*/ 967739 h 975677"/>
              <a:gd name="connsiteX1" fmla="*/ 339633 w 342715"/>
              <a:gd name="connsiteY1" fmla="*/ 822960 h 975677"/>
              <a:gd name="connsiteX2" fmla="*/ 319313 w 342715"/>
              <a:gd name="connsiteY2" fmla="*/ 802639 h 975677"/>
              <a:gd name="connsiteX3" fmla="*/ 307883 w 342715"/>
              <a:gd name="connsiteY3" fmla="*/ 802639 h 975677"/>
              <a:gd name="connsiteX4" fmla="*/ 258353 w 342715"/>
              <a:gd name="connsiteY4" fmla="*/ 802639 h 975677"/>
              <a:gd name="connsiteX5" fmla="*/ 258353 w 342715"/>
              <a:gd name="connsiteY5" fmla="*/ 38100 h 975677"/>
              <a:gd name="connsiteX6" fmla="*/ 220253 w 342715"/>
              <a:gd name="connsiteY6" fmla="*/ 0 h 975677"/>
              <a:gd name="connsiteX7" fmla="*/ 122463 w 342715"/>
              <a:gd name="connsiteY7" fmla="*/ 0 h 975677"/>
              <a:gd name="connsiteX8" fmla="*/ 84363 w 342715"/>
              <a:gd name="connsiteY8" fmla="*/ 38100 h 975677"/>
              <a:gd name="connsiteX9" fmla="*/ 84363 w 342715"/>
              <a:gd name="connsiteY9" fmla="*/ 800100 h 975677"/>
              <a:gd name="connsiteX10" fmla="*/ 60233 w 342715"/>
              <a:gd name="connsiteY10" fmla="*/ 800100 h 975677"/>
              <a:gd name="connsiteX11" fmla="*/ 23403 w 342715"/>
              <a:gd name="connsiteY11" fmla="*/ 800100 h 975677"/>
              <a:gd name="connsiteX12" fmla="*/ 3083 w 342715"/>
              <a:gd name="connsiteY12" fmla="*/ 820420 h 975677"/>
              <a:gd name="connsiteX13" fmla="*/ 149133 w 342715"/>
              <a:gd name="connsiteY13" fmla="*/ 969010 h 975677"/>
              <a:gd name="connsiteX14" fmla="*/ 189773 w 342715"/>
              <a:gd name="connsiteY14" fmla="*/ 969010 h 975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42715" h="975677">
                <a:moveTo>
                  <a:pt x="189773" y="967739"/>
                </a:moveTo>
                <a:lnTo>
                  <a:pt x="339633" y="822960"/>
                </a:lnTo>
                <a:cubicBezTo>
                  <a:pt x="348523" y="814070"/>
                  <a:pt x="337093" y="802639"/>
                  <a:pt x="319313" y="802639"/>
                </a:cubicBezTo>
                <a:lnTo>
                  <a:pt x="307883" y="802639"/>
                </a:lnTo>
                <a:cubicBezTo>
                  <a:pt x="307883" y="802639"/>
                  <a:pt x="258353" y="802639"/>
                  <a:pt x="258353" y="802639"/>
                </a:cubicBezTo>
                <a:lnTo>
                  <a:pt x="258353" y="38100"/>
                </a:lnTo>
                <a:cubicBezTo>
                  <a:pt x="258353" y="17780"/>
                  <a:pt x="240573" y="0"/>
                  <a:pt x="220253" y="0"/>
                </a:cubicBezTo>
                <a:lnTo>
                  <a:pt x="122463" y="0"/>
                </a:lnTo>
                <a:cubicBezTo>
                  <a:pt x="100873" y="0"/>
                  <a:pt x="84363" y="16510"/>
                  <a:pt x="84363" y="38100"/>
                </a:cubicBezTo>
                <a:lnTo>
                  <a:pt x="84363" y="800100"/>
                </a:lnTo>
                <a:lnTo>
                  <a:pt x="60233" y="800100"/>
                </a:lnTo>
                <a:cubicBezTo>
                  <a:pt x="60233" y="800100"/>
                  <a:pt x="23403" y="800100"/>
                  <a:pt x="23403" y="800100"/>
                </a:cubicBezTo>
                <a:cubicBezTo>
                  <a:pt x="5623" y="800100"/>
                  <a:pt x="-5807" y="810260"/>
                  <a:pt x="3083" y="820420"/>
                </a:cubicBezTo>
                <a:lnTo>
                  <a:pt x="149133" y="969010"/>
                </a:lnTo>
                <a:cubicBezTo>
                  <a:pt x="158023" y="977900"/>
                  <a:pt x="180883" y="977900"/>
                  <a:pt x="189773" y="969010"/>
                </a:cubicBezTo>
              </a:path>
            </a:pathLst>
          </a:custGeom>
          <a:solidFill>
            <a:srgbClr val="DCDDDE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A287083B-DED5-75C1-84C6-7AE8965664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0911" y="7025640"/>
            <a:ext cx="6498589" cy="467359"/>
          </a:xfrm>
          <a:custGeom>
            <a:avLst/>
            <a:gdLst>
              <a:gd name="connsiteX0" fmla="*/ 0 w 6498589"/>
              <a:gd name="connsiteY0" fmla="*/ 0 h 467359"/>
              <a:gd name="connsiteX1" fmla="*/ 0 w 6498589"/>
              <a:gd name="connsiteY1" fmla="*/ 467360 h 467359"/>
              <a:gd name="connsiteX2" fmla="*/ 6346190 w 6498589"/>
              <a:gd name="connsiteY2" fmla="*/ 467360 h 467359"/>
              <a:gd name="connsiteX3" fmla="*/ 6498590 w 6498589"/>
              <a:gd name="connsiteY3" fmla="*/ 314960 h 467359"/>
              <a:gd name="connsiteX4" fmla="*/ 6498590 w 6498589"/>
              <a:gd name="connsiteY4" fmla="*/ 153670 h 467359"/>
              <a:gd name="connsiteX5" fmla="*/ 6346190 w 6498589"/>
              <a:gd name="connsiteY5" fmla="*/ 1270 h 467359"/>
              <a:gd name="connsiteX6" fmla="*/ 0 w 6498589"/>
              <a:gd name="connsiteY6" fmla="*/ 1270 h 467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498589" h="467359">
                <a:moveTo>
                  <a:pt x="0" y="0"/>
                </a:moveTo>
                <a:lnTo>
                  <a:pt x="0" y="467360"/>
                </a:lnTo>
                <a:lnTo>
                  <a:pt x="6346190" y="467360"/>
                </a:lnTo>
                <a:cubicBezTo>
                  <a:pt x="6430010" y="467360"/>
                  <a:pt x="6498590" y="398780"/>
                  <a:pt x="6498590" y="314960"/>
                </a:cubicBezTo>
                <a:lnTo>
                  <a:pt x="6498590" y="153670"/>
                </a:lnTo>
                <a:cubicBezTo>
                  <a:pt x="6498590" y="69850"/>
                  <a:pt x="6430010" y="1270"/>
                  <a:pt x="6346190" y="1270"/>
                </a:cubicBezTo>
                <a:lnTo>
                  <a:pt x="0" y="127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38" name="Graphic 4">
            <a:extLst>
              <a:ext uri="{FF2B5EF4-FFF2-40B4-BE49-F238E27FC236}">
                <a16:creationId xmlns:a16="http://schemas.microsoft.com/office/drawing/2014/main" id="{263DDB8F-B412-1A45-7CF6-E8D736EF01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42900" y="6855459"/>
            <a:ext cx="816610" cy="816609"/>
            <a:chOff x="-7576694" y="6855459"/>
            <a:chExt cx="816610" cy="816609"/>
          </a:xfrm>
        </p:grpSpPr>
        <p:sp>
          <p:nvSpPr>
            <p:cNvPr id="139" name="Freeform 138">
              <a:extLst>
                <a:ext uri="{FF2B5EF4-FFF2-40B4-BE49-F238E27FC236}">
                  <a16:creationId xmlns:a16="http://schemas.microsoft.com/office/drawing/2014/main" id="{354E86E8-64E8-F30A-921F-F3BF9D1E3F71}"/>
                </a:ext>
              </a:extLst>
            </p:cNvPr>
            <p:cNvSpPr/>
            <p:nvPr/>
          </p:nvSpPr>
          <p:spPr>
            <a:xfrm>
              <a:off x="-7576694" y="6855459"/>
              <a:ext cx="816610" cy="816609"/>
            </a:xfrm>
            <a:custGeom>
              <a:avLst/>
              <a:gdLst>
                <a:gd name="connsiteX0" fmla="*/ 645160 w 816610"/>
                <a:gd name="connsiteY0" fmla="*/ 0 h 816609"/>
                <a:gd name="connsiteX1" fmla="*/ 816610 w 816610"/>
                <a:gd name="connsiteY1" fmla="*/ 171450 h 816609"/>
                <a:gd name="connsiteX2" fmla="*/ 816610 w 816610"/>
                <a:gd name="connsiteY2" fmla="*/ 645160 h 816609"/>
                <a:gd name="connsiteX3" fmla="*/ 645160 w 816610"/>
                <a:gd name="connsiteY3" fmla="*/ 816610 h 816609"/>
                <a:gd name="connsiteX4" fmla="*/ 171450 w 816610"/>
                <a:gd name="connsiteY4" fmla="*/ 816610 h 816609"/>
                <a:gd name="connsiteX5" fmla="*/ 0 w 816610"/>
                <a:gd name="connsiteY5" fmla="*/ 645160 h 816609"/>
                <a:gd name="connsiteX6" fmla="*/ 0 w 816610"/>
                <a:gd name="connsiteY6" fmla="*/ 171450 h 816609"/>
                <a:gd name="connsiteX7" fmla="*/ 171450 w 816610"/>
                <a:gd name="connsiteY7" fmla="*/ 0 h 816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16610" h="816609">
                  <a:moveTo>
                    <a:pt x="645160" y="0"/>
                  </a:moveTo>
                  <a:cubicBezTo>
                    <a:pt x="739849" y="0"/>
                    <a:pt x="816610" y="76760"/>
                    <a:pt x="816610" y="171450"/>
                  </a:cubicBezTo>
                  <a:lnTo>
                    <a:pt x="816610" y="645160"/>
                  </a:lnTo>
                  <a:cubicBezTo>
                    <a:pt x="816610" y="739849"/>
                    <a:pt x="739849" y="816610"/>
                    <a:pt x="645160" y="816610"/>
                  </a:cubicBezTo>
                  <a:lnTo>
                    <a:pt x="171450" y="816610"/>
                  </a:lnTo>
                  <a:cubicBezTo>
                    <a:pt x="76761" y="816610"/>
                    <a:pt x="0" y="739849"/>
                    <a:pt x="0" y="645160"/>
                  </a:cubicBezTo>
                  <a:lnTo>
                    <a:pt x="0" y="171450"/>
                  </a:lnTo>
                  <a:cubicBezTo>
                    <a:pt x="0" y="76760"/>
                    <a:pt x="76761" y="0"/>
                    <a:pt x="17145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40" name="Graphic 4">
              <a:extLst>
                <a:ext uri="{FF2B5EF4-FFF2-40B4-BE49-F238E27FC236}">
                  <a16:creationId xmlns:a16="http://schemas.microsoft.com/office/drawing/2014/main" id="{C6032C39-3661-79A4-8E4A-DF9FD1B2F488}"/>
                </a:ext>
              </a:extLst>
            </p:cNvPr>
            <p:cNvGrpSpPr/>
            <p:nvPr/>
          </p:nvGrpSpPr>
          <p:grpSpPr>
            <a:xfrm>
              <a:off x="-7433184" y="7064686"/>
              <a:ext cx="548963" cy="607383"/>
              <a:chOff x="-7433184" y="7064686"/>
              <a:chExt cx="548963" cy="607383"/>
            </a:xfrm>
          </p:grpSpPr>
          <p:sp>
            <p:nvSpPr>
              <p:cNvPr id="141" name="Freeform 140">
                <a:extLst>
                  <a:ext uri="{FF2B5EF4-FFF2-40B4-BE49-F238E27FC236}">
                    <a16:creationId xmlns:a16="http://schemas.microsoft.com/office/drawing/2014/main" id="{36D529DF-59DF-208B-8536-3419CCB980EB}"/>
                  </a:ext>
                </a:extLst>
              </p:cNvPr>
              <p:cNvSpPr/>
              <p:nvPr/>
            </p:nvSpPr>
            <p:spPr>
              <a:xfrm>
                <a:off x="-7223634" y="7064686"/>
                <a:ext cx="339413" cy="384187"/>
              </a:xfrm>
              <a:custGeom>
                <a:avLst/>
                <a:gdLst>
                  <a:gd name="connsiteX0" fmla="*/ 8890 w 339413"/>
                  <a:gd name="connsiteY0" fmla="*/ 79064 h 384187"/>
                  <a:gd name="connsiteX1" fmla="*/ 3810 w 339413"/>
                  <a:gd name="connsiteY1" fmla="*/ 82873 h 384187"/>
                  <a:gd name="connsiteX2" fmla="*/ 3810 w 339413"/>
                  <a:gd name="connsiteY2" fmla="*/ 82873 h 384187"/>
                  <a:gd name="connsiteX3" fmla="*/ 3810 w 339413"/>
                  <a:gd name="connsiteY3" fmla="*/ 82873 h 384187"/>
                  <a:gd name="connsiteX4" fmla="*/ 3810 w 339413"/>
                  <a:gd name="connsiteY4" fmla="*/ 82873 h 384187"/>
                  <a:gd name="connsiteX5" fmla="*/ 3810 w 339413"/>
                  <a:gd name="connsiteY5" fmla="*/ 82873 h 384187"/>
                  <a:gd name="connsiteX6" fmla="*/ 0 w 339413"/>
                  <a:gd name="connsiteY6" fmla="*/ 89223 h 384187"/>
                  <a:gd name="connsiteX7" fmla="*/ 0 w 339413"/>
                  <a:gd name="connsiteY7" fmla="*/ 89223 h 384187"/>
                  <a:gd name="connsiteX8" fmla="*/ 0 w 339413"/>
                  <a:gd name="connsiteY8" fmla="*/ 90494 h 384187"/>
                  <a:gd name="connsiteX9" fmla="*/ 0 w 339413"/>
                  <a:gd name="connsiteY9" fmla="*/ 90494 h 384187"/>
                  <a:gd name="connsiteX10" fmla="*/ 0 w 339413"/>
                  <a:gd name="connsiteY10" fmla="*/ 90494 h 384187"/>
                  <a:gd name="connsiteX11" fmla="*/ 0 w 339413"/>
                  <a:gd name="connsiteY11" fmla="*/ 91764 h 384187"/>
                  <a:gd name="connsiteX12" fmla="*/ 35560 w 339413"/>
                  <a:gd name="connsiteY12" fmla="*/ 189554 h 384187"/>
                  <a:gd name="connsiteX13" fmla="*/ 99060 w 339413"/>
                  <a:gd name="connsiteY13" fmla="*/ 366083 h 384187"/>
                  <a:gd name="connsiteX14" fmla="*/ 102870 w 339413"/>
                  <a:gd name="connsiteY14" fmla="*/ 377514 h 384187"/>
                  <a:gd name="connsiteX15" fmla="*/ 115570 w 339413"/>
                  <a:gd name="connsiteY15" fmla="*/ 383864 h 384187"/>
                  <a:gd name="connsiteX16" fmla="*/ 332740 w 339413"/>
                  <a:gd name="connsiteY16" fmla="*/ 305124 h 384187"/>
                  <a:gd name="connsiteX17" fmla="*/ 339090 w 339413"/>
                  <a:gd name="connsiteY17" fmla="*/ 292424 h 384187"/>
                  <a:gd name="connsiteX18" fmla="*/ 236220 w 339413"/>
                  <a:gd name="connsiteY18" fmla="*/ 6673 h 384187"/>
                  <a:gd name="connsiteX19" fmla="*/ 223520 w 339413"/>
                  <a:gd name="connsiteY19" fmla="*/ 323 h 384187"/>
                  <a:gd name="connsiteX20" fmla="*/ 81280 w 339413"/>
                  <a:gd name="connsiteY20" fmla="*/ 52394 h 384187"/>
                  <a:gd name="connsiteX21" fmla="*/ 68580 w 339413"/>
                  <a:gd name="connsiteY21" fmla="*/ 18104 h 384187"/>
                  <a:gd name="connsiteX22" fmla="*/ 68580 w 339413"/>
                  <a:gd name="connsiteY22" fmla="*/ 21914 h 384187"/>
                  <a:gd name="connsiteX23" fmla="*/ 54610 w 339413"/>
                  <a:gd name="connsiteY23" fmla="*/ 39694 h 384187"/>
                  <a:gd name="connsiteX24" fmla="*/ 8890 w 339413"/>
                  <a:gd name="connsiteY24" fmla="*/ 76523 h 3841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339413" h="384187">
                    <a:moveTo>
                      <a:pt x="8890" y="79064"/>
                    </a:moveTo>
                    <a:cubicBezTo>
                      <a:pt x="7620" y="80333"/>
                      <a:pt x="5080" y="81604"/>
                      <a:pt x="3810" y="82873"/>
                    </a:cubicBezTo>
                    <a:lnTo>
                      <a:pt x="3810" y="82873"/>
                    </a:lnTo>
                    <a:cubicBezTo>
                      <a:pt x="3810" y="82873"/>
                      <a:pt x="3810" y="82873"/>
                      <a:pt x="3810" y="82873"/>
                    </a:cubicBezTo>
                    <a:cubicBezTo>
                      <a:pt x="3810" y="82873"/>
                      <a:pt x="3810" y="82873"/>
                      <a:pt x="3810" y="82873"/>
                    </a:cubicBezTo>
                    <a:lnTo>
                      <a:pt x="3810" y="82873"/>
                    </a:lnTo>
                    <a:cubicBezTo>
                      <a:pt x="2540" y="84144"/>
                      <a:pt x="1270" y="86683"/>
                      <a:pt x="0" y="89223"/>
                    </a:cubicBezTo>
                    <a:lnTo>
                      <a:pt x="0" y="89223"/>
                    </a:lnTo>
                    <a:cubicBezTo>
                      <a:pt x="0" y="89223"/>
                      <a:pt x="0" y="89223"/>
                      <a:pt x="0" y="90494"/>
                    </a:cubicBezTo>
                    <a:cubicBezTo>
                      <a:pt x="0" y="90494"/>
                      <a:pt x="0" y="90494"/>
                      <a:pt x="0" y="90494"/>
                    </a:cubicBezTo>
                    <a:cubicBezTo>
                      <a:pt x="0" y="90494"/>
                      <a:pt x="0" y="90494"/>
                      <a:pt x="0" y="90494"/>
                    </a:cubicBezTo>
                    <a:cubicBezTo>
                      <a:pt x="0" y="90494"/>
                      <a:pt x="0" y="90494"/>
                      <a:pt x="0" y="91764"/>
                    </a:cubicBezTo>
                    <a:lnTo>
                      <a:pt x="35560" y="189554"/>
                    </a:lnTo>
                    <a:lnTo>
                      <a:pt x="99060" y="366083"/>
                    </a:lnTo>
                    <a:lnTo>
                      <a:pt x="102870" y="377514"/>
                    </a:lnTo>
                    <a:cubicBezTo>
                      <a:pt x="105410" y="382594"/>
                      <a:pt x="110490" y="385133"/>
                      <a:pt x="115570" y="383864"/>
                    </a:cubicBezTo>
                    <a:lnTo>
                      <a:pt x="332740" y="305124"/>
                    </a:lnTo>
                    <a:cubicBezTo>
                      <a:pt x="337820" y="302583"/>
                      <a:pt x="340360" y="297504"/>
                      <a:pt x="339090" y="292424"/>
                    </a:cubicBezTo>
                    <a:lnTo>
                      <a:pt x="236220" y="6673"/>
                    </a:lnTo>
                    <a:cubicBezTo>
                      <a:pt x="233680" y="1594"/>
                      <a:pt x="228600" y="-946"/>
                      <a:pt x="223520" y="323"/>
                    </a:cubicBezTo>
                    <a:lnTo>
                      <a:pt x="81280" y="52394"/>
                    </a:lnTo>
                    <a:lnTo>
                      <a:pt x="68580" y="18104"/>
                    </a:lnTo>
                    <a:cubicBezTo>
                      <a:pt x="68580" y="19373"/>
                      <a:pt x="68580" y="20644"/>
                      <a:pt x="68580" y="21914"/>
                    </a:cubicBezTo>
                    <a:cubicBezTo>
                      <a:pt x="67310" y="26994"/>
                      <a:pt x="62230" y="33344"/>
                      <a:pt x="54610" y="39694"/>
                    </a:cubicBezTo>
                    <a:cubicBezTo>
                      <a:pt x="40640" y="53664"/>
                      <a:pt x="20320" y="68904"/>
                      <a:pt x="8890" y="76523"/>
                    </a:cubicBezTo>
                  </a:path>
                </a:pathLst>
              </a:custGeom>
              <a:solidFill>
                <a:srgbClr val="A11D22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2" name="Freeform 141">
                <a:extLst>
                  <a:ext uri="{FF2B5EF4-FFF2-40B4-BE49-F238E27FC236}">
                    <a16:creationId xmlns:a16="http://schemas.microsoft.com/office/drawing/2014/main" id="{1265482A-EEBF-0BFE-0C83-0C6BA0A7511C}"/>
                  </a:ext>
                </a:extLst>
              </p:cNvPr>
              <p:cNvSpPr/>
              <p:nvPr/>
            </p:nvSpPr>
            <p:spPr>
              <a:xfrm>
                <a:off x="-7382384" y="7080734"/>
                <a:ext cx="257809" cy="404646"/>
              </a:xfrm>
              <a:custGeom>
                <a:avLst/>
                <a:gdLst>
                  <a:gd name="connsiteX0" fmla="*/ 257810 w 257809"/>
                  <a:gd name="connsiteY0" fmla="*/ 352576 h 404646"/>
                  <a:gd name="connsiteX1" fmla="*/ 194310 w 257809"/>
                  <a:gd name="connsiteY1" fmla="*/ 176046 h 404646"/>
                  <a:gd name="connsiteX2" fmla="*/ 158750 w 257809"/>
                  <a:gd name="connsiteY2" fmla="*/ 78256 h 404646"/>
                  <a:gd name="connsiteX3" fmla="*/ 158750 w 257809"/>
                  <a:gd name="connsiteY3" fmla="*/ 76986 h 404646"/>
                  <a:gd name="connsiteX4" fmla="*/ 158750 w 257809"/>
                  <a:gd name="connsiteY4" fmla="*/ 76986 h 404646"/>
                  <a:gd name="connsiteX5" fmla="*/ 158750 w 257809"/>
                  <a:gd name="connsiteY5" fmla="*/ 76986 h 404646"/>
                  <a:gd name="connsiteX6" fmla="*/ 158750 w 257809"/>
                  <a:gd name="connsiteY6" fmla="*/ 75716 h 404646"/>
                  <a:gd name="connsiteX7" fmla="*/ 158750 w 257809"/>
                  <a:gd name="connsiteY7" fmla="*/ 75716 h 404646"/>
                  <a:gd name="connsiteX8" fmla="*/ 162560 w 257809"/>
                  <a:gd name="connsiteY8" fmla="*/ 69366 h 404646"/>
                  <a:gd name="connsiteX9" fmla="*/ 162560 w 257809"/>
                  <a:gd name="connsiteY9" fmla="*/ 69366 h 404646"/>
                  <a:gd name="connsiteX10" fmla="*/ 162560 w 257809"/>
                  <a:gd name="connsiteY10" fmla="*/ 69366 h 404646"/>
                  <a:gd name="connsiteX11" fmla="*/ 162560 w 257809"/>
                  <a:gd name="connsiteY11" fmla="*/ 69366 h 404646"/>
                  <a:gd name="connsiteX12" fmla="*/ 167640 w 257809"/>
                  <a:gd name="connsiteY12" fmla="*/ 65556 h 404646"/>
                  <a:gd name="connsiteX13" fmla="*/ 213360 w 257809"/>
                  <a:gd name="connsiteY13" fmla="*/ 28726 h 404646"/>
                  <a:gd name="connsiteX14" fmla="*/ 227330 w 257809"/>
                  <a:gd name="connsiteY14" fmla="*/ 10946 h 404646"/>
                  <a:gd name="connsiteX15" fmla="*/ 227330 w 257809"/>
                  <a:gd name="connsiteY15" fmla="*/ 5866 h 404646"/>
                  <a:gd name="connsiteX16" fmla="*/ 189230 w 257809"/>
                  <a:gd name="connsiteY16" fmla="*/ 5866 h 404646"/>
                  <a:gd name="connsiteX17" fmla="*/ 0 w 257809"/>
                  <a:gd name="connsiteY17" fmla="*/ 74446 h 404646"/>
                  <a:gd name="connsiteX18" fmla="*/ 119380 w 257809"/>
                  <a:gd name="connsiteY18" fmla="*/ 404646 h 404646"/>
                  <a:gd name="connsiteX19" fmla="*/ 257810 w 257809"/>
                  <a:gd name="connsiteY19" fmla="*/ 355116 h 4046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57809" h="404646">
                    <a:moveTo>
                      <a:pt x="257810" y="352576"/>
                    </a:moveTo>
                    <a:lnTo>
                      <a:pt x="194310" y="176046"/>
                    </a:lnTo>
                    <a:lnTo>
                      <a:pt x="158750" y="78256"/>
                    </a:lnTo>
                    <a:cubicBezTo>
                      <a:pt x="158750" y="78256"/>
                      <a:pt x="158750" y="78256"/>
                      <a:pt x="158750" y="76986"/>
                    </a:cubicBezTo>
                    <a:cubicBezTo>
                      <a:pt x="158750" y="76986"/>
                      <a:pt x="158750" y="76986"/>
                      <a:pt x="158750" y="76986"/>
                    </a:cubicBezTo>
                    <a:cubicBezTo>
                      <a:pt x="158750" y="76986"/>
                      <a:pt x="158750" y="76986"/>
                      <a:pt x="158750" y="76986"/>
                    </a:cubicBezTo>
                    <a:cubicBezTo>
                      <a:pt x="158750" y="76986"/>
                      <a:pt x="158750" y="76986"/>
                      <a:pt x="158750" y="75716"/>
                    </a:cubicBezTo>
                    <a:lnTo>
                      <a:pt x="158750" y="75716"/>
                    </a:lnTo>
                    <a:cubicBezTo>
                      <a:pt x="158750" y="73176"/>
                      <a:pt x="160020" y="70636"/>
                      <a:pt x="162560" y="69366"/>
                    </a:cubicBezTo>
                    <a:cubicBezTo>
                      <a:pt x="162560" y="69366"/>
                      <a:pt x="162560" y="69366"/>
                      <a:pt x="162560" y="69366"/>
                    </a:cubicBezTo>
                    <a:cubicBezTo>
                      <a:pt x="162560" y="69366"/>
                      <a:pt x="162560" y="69366"/>
                      <a:pt x="162560" y="69366"/>
                    </a:cubicBezTo>
                    <a:lnTo>
                      <a:pt x="162560" y="69366"/>
                    </a:lnTo>
                    <a:cubicBezTo>
                      <a:pt x="163830" y="68096"/>
                      <a:pt x="165100" y="66826"/>
                      <a:pt x="167640" y="65556"/>
                    </a:cubicBezTo>
                    <a:cubicBezTo>
                      <a:pt x="179070" y="57936"/>
                      <a:pt x="199390" y="42696"/>
                      <a:pt x="213360" y="28726"/>
                    </a:cubicBezTo>
                    <a:cubicBezTo>
                      <a:pt x="219710" y="22376"/>
                      <a:pt x="224790" y="16026"/>
                      <a:pt x="227330" y="10946"/>
                    </a:cubicBezTo>
                    <a:cubicBezTo>
                      <a:pt x="227330" y="9676"/>
                      <a:pt x="227330" y="8406"/>
                      <a:pt x="227330" y="5866"/>
                    </a:cubicBezTo>
                    <a:cubicBezTo>
                      <a:pt x="223520" y="-4294"/>
                      <a:pt x="205740" y="786"/>
                      <a:pt x="189230" y="5866"/>
                    </a:cubicBezTo>
                    <a:lnTo>
                      <a:pt x="0" y="74446"/>
                    </a:lnTo>
                    <a:lnTo>
                      <a:pt x="119380" y="404646"/>
                    </a:lnTo>
                    <a:lnTo>
                      <a:pt x="257810" y="355116"/>
                    </a:lnTo>
                    <a:close/>
                  </a:path>
                </a:pathLst>
              </a:custGeom>
              <a:solidFill>
                <a:srgbClr val="661B13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3" name="Freeform 142">
                <a:extLst>
                  <a:ext uri="{FF2B5EF4-FFF2-40B4-BE49-F238E27FC236}">
                    <a16:creationId xmlns:a16="http://schemas.microsoft.com/office/drawing/2014/main" id="{77FF82EE-69CA-3AB8-4363-215EB69B608D}"/>
                  </a:ext>
                </a:extLst>
              </p:cNvPr>
              <p:cNvSpPr/>
              <p:nvPr/>
            </p:nvSpPr>
            <p:spPr>
              <a:xfrm>
                <a:off x="-7433184" y="7099300"/>
                <a:ext cx="238759" cy="572769"/>
              </a:xfrm>
              <a:custGeom>
                <a:avLst/>
                <a:gdLst>
                  <a:gd name="connsiteX0" fmla="*/ 237490 w 238759"/>
                  <a:gd name="connsiteY0" fmla="*/ 572770 h 572769"/>
                  <a:gd name="connsiteX1" fmla="*/ 168910 w 238759"/>
                  <a:gd name="connsiteY1" fmla="*/ 384810 h 572769"/>
                  <a:gd name="connsiteX2" fmla="*/ 49530 w 238759"/>
                  <a:gd name="connsiteY2" fmla="*/ 54610 h 572769"/>
                  <a:gd name="connsiteX3" fmla="*/ 44450 w 238759"/>
                  <a:gd name="connsiteY3" fmla="*/ 39370 h 572769"/>
                  <a:gd name="connsiteX4" fmla="*/ 49530 w 238759"/>
                  <a:gd name="connsiteY4" fmla="*/ 24130 h 572769"/>
                  <a:gd name="connsiteX5" fmla="*/ 24130 w 238759"/>
                  <a:gd name="connsiteY5" fmla="*/ 0 h 572769"/>
                  <a:gd name="connsiteX6" fmla="*/ 0 w 238759"/>
                  <a:gd name="connsiteY6" fmla="*/ 25400 h 572769"/>
                  <a:gd name="connsiteX7" fmla="*/ 19050 w 238759"/>
                  <a:gd name="connsiteY7" fmla="*/ 48260 h 572769"/>
                  <a:gd name="connsiteX8" fmla="*/ 209550 w 238759"/>
                  <a:gd name="connsiteY8" fmla="*/ 572770 h 572769"/>
                  <a:gd name="connsiteX9" fmla="*/ 238760 w 238759"/>
                  <a:gd name="connsiteY9" fmla="*/ 572770 h 5727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38759" h="572769">
                    <a:moveTo>
                      <a:pt x="237490" y="572770"/>
                    </a:moveTo>
                    <a:lnTo>
                      <a:pt x="168910" y="384810"/>
                    </a:lnTo>
                    <a:lnTo>
                      <a:pt x="49530" y="54610"/>
                    </a:lnTo>
                    <a:lnTo>
                      <a:pt x="44450" y="39370"/>
                    </a:lnTo>
                    <a:cubicBezTo>
                      <a:pt x="48260" y="35560"/>
                      <a:pt x="49530" y="29210"/>
                      <a:pt x="49530" y="24130"/>
                    </a:cubicBezTo>
                    <a:cubicBezTo>
                      <a:pt x="49530" y="10160"/>
                      <a:pt x="38100" y="0"/>
                      <a:pt x="24130" y="0"/>
                    </a:cubicBezTo>
                    <a:cubicBezTo>
                      <a:pt x="10160" y="0"/>
                      <a:pt x="0" y="11430"/>
                      <a:pt x="0" y="25400"/>
                    </a:cubicBezTo>
                    <a:cubicBezTo>
                      <a:pt x="0" y="36830"/>
                      <a:pt x="8890" y="45720"/>
                      <a:pt x="19050" y="48260"/>
                    </a:cubicBezTo>
                    <a:lnTo>
                      <a:pt x="209550" y="572770"/>
                    </a:lnTo>
                    <a:lnTo>
                      <a:pt x="238760" y="572770"/>
                    </a:lnTo>
                    <a:close/>
                  </a:path>
                </a:pathLst>
              </a:custGeom>
              <a:solidFill>
                <a:srgbClr val="191717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EF33769-B319-6A69-557C-EC8DD328243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253276" y="7103232"/>
            <a:ext cx="428264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>
                <a:solidFill>
                  <a:schemeClr val="bg1"/>
                </a:solidFill>
                <a:effectLst/>
              </a:rPr>
              <a:t>After the case is closed, we watch for red flags, like:</a:t>
            </a:r>
          </a:p>
        </p:txBody>
      </p:sp>
      <p:grpSp>
        <p:nvGrpSpPr>
          <p:cNvPr id="168" name="Graphic 4">
            <a:extLst>
              <a:ext uri="{FF2B5EF4-FFF2-40B4-BE49-F238E27FC236}">
                <a16:creationId xmlns:a16="http://schemas.microsoft.com/office/drawing/2014/main" id="{7FDCAAD8-BECF-D20F-C3A1-8B392E7EF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413510" y="7749540"/>
            <a:ext cx="457200" cy="457200"/>
            <a:chOff x="-6506084" y="7749540"/>
            <a:chExt cx="457200" cy="457200"/>
          </a:xfrm>
        </p:grpSpPr>
        <p:sp>
          <p:nvSpPr>
            <p:cNvPr id="169" name="Freeform 168">
              <a:extLst>
                <a:ext uri="{FF2B5EF4-FFF2-40B4-BE49-F238E27FC236}">
                  <a16:creationId xmlns:a16="http://schemas.microsoft.com/office/drawing/2014/main" id="{5413A1F5-B732-3741-F2B4-82CAAC343207}"/>
                </a:ext>
              </a:extLst>
            </p:cNvPr>
            <p:cNvSpPr/>
            <p:nvPr/>
          </p:nvSpPr>
          <p:spPr>
            <a:xfrm>
              <a:off x="-6506084" y="7749540"/>
              <a:ext cx="457200" cy="457200"/>
            </a:xfrm>
            <a:custGeom>
              <a:avLst/>
              <a:gdLst>
                <a:gd name="connsiteX0" fmla="*/ 381000 w 457200"/>
                <a:gd name="connsiteY0" fmla="*/ 0 h 457200"/>
                <a:gd name="connsiteX1" fmla="*/ 457200 w 457200"/>
                <a:gd name="connsiteY1" fmla="*/ 76200 h 457200"/>
                <a:gd name="connsiteX2" fmla="*/ 457200 w 457200"/>
                <a:gd name="connsiteY2" fmla="*/ 381000 h 457200"/>
                <a:gd name="connsiteX3" fmla="*/ 381000 w 457200"/>
                <a:gd name="connsiteY3" fmla="*/ 457200 h 457200"/>
                <a:gd name="connsiteX4" fmla="*/ 76200 w 457200"/>
                <a:gd name="connsiteY4" fmla="*/ 457200 h 457200"/>
                <a:gd name="connsiteX5" fmla="*/ 0 w 457200"/>
                <a:gd name="connsiteY5" fmla="*/ 381000 h 457200"/>
                <a:gd name="connsiteX6" fmla="*/ 0 w 457200"/>
                <a:gd name="connsiteY6" fmla="*/ 76200 h 457200"/>
                <a:gd name="connsiteX7" fmla="*/ 76200 w 457200"/>
                <a:gd name="connsiteY7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7200" h="457200">
                  <a:moveTo>
                    <a:pt x="381000" y="0"/>
                  </a:moveTo>
                  <a:cubicBezTo>
                    <a:pt x="423084" y="0"/>
                    <a:pt x="457200" y="34116"/>
                    <a:pt x="457200" y="76200"/>
                  </a:cubicBezTo>
                  <a:lnTo>
                    <a:pt x="457200" y="381000"/>
                  </a:lnTo>
                  <a:cubicBezTo>
                    <a:pt x="457200" y="423084"/>
                    <a:pt x="423084" y="457200"/>
                    <a:pt x="381000" y="457200"/>
                  </a:cubicBezTo>
                  <a:lnTo>
                    <a:pt x="76200" y="457200"/>
                  </a:lnTo>
                  <a:cubicBezTo>
                    <a:pt x="34116" y="457200"/>
                    <a:pt x="0" y="423084"/>
                    <a:pt x="0" y="3810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0F76BB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 169">
              <a:extLst>
                <a:ext uri="{FF2B5EF4-FFF2-40B4-BE49-F238E27FC236}">
                  <a16:creationId xmlns:a16="http://schemas.microsoft.com/office/drawing/2014/main" id="{1FCA14BB-0AAE-73F2-DE2A-F31809CB2CF4}"/>
                </a:ext>
              </a:extLst>
            </p:cNvPr>
            <p:cNvSpPr/>
            <p:nvPr/>
          </p:nvSpPr>
          <p:spPr>
            <a:xfrm>
              <a:off x="-6416077" y="7824176"/>
              <a:ext cx="277186" cy="309196"/>
            </a:xfrm>
            <a:custGeom>
              <a:avLst/>
              <a:gdLst>
                <a:gd name="connsiteX0" fmla="*/ 265593 w 277186"/>
                <a:gd name="connsiteY0" fmla="*/ 44743 h 309196"/>
                <a:gd name="connsiteX1" fmla="*/ 277023 w 277186"/>
                <a:gd name="connsiteY1" fmla="*/ 49823 h 309196"/>
                <a:gd name="connsiteX2" fmla="*/ 255433 w 277186"/>
                <a:gd name="connsiteY2" fmla="*/ 137453 h 309196"/>
                <a:gd name="connsiteX3" fmla="*/ 241463 w 277186"/>
                <a:gd name="connsiteY3" fmla="*/ 143803 h 309196"/>
                <a:gd name="connsiteX4" fmla="*/ 160183 w 277186"/>
                <a:gd name="connsiteY4" fmla="*/ 103163 h 309196"/>
                <a:gd name="connsiteX5" fmla="*/ 162723 w 277186"/>
                <a:gd name="connsiteY5" fmla="*/ 91733 h 309196"/>
                <a:gd name="connsiteX6" fmla="*/ 183043 w 277186"/>
                <a:gd name="connsiteY6" fmla="*/ 82843 h 309196"/>
                <a:gd name="connsiteX7" fmla="*/ 137323 w 277186"/>
                <a:gd name="connsiteY7" fmla="*/ 62523 h 309196"/>
                <a:gd name="connsiteX8" fmla="*/ 61123 w 277186"/>
                <a:gd name="connsiteY8" fmla="*/ 122213 h 309196"/>
                <a:gd name="connsiteX9" fmla="*/ 44613 w 277186"/>
                <a:gd name="connsiteY9" fmla="*/ 127293 h 309196"/>
                <a:gd name="connsiteX10" fmla="*/ 10323 w 277186"/>
                <a:gd name="connsiteY10" fmla="*/ 109513 h 309196"/>
                <a:gd name="connsiteX11" fmla="*/ 5243 w 277186"/>
                <a:gd name="connsiteY11" fmla="*/ 93003 h 309196"/>
                <a:gd name="connsiteX12" fmla="*/ 141133 w 277186"/>
                <a:gd name="connsiteY12" fmla="*/ 293 h 309196"/>
                <a:gd name="connsiteX13" fmla="*/ 244004 w 277186"/>
                <a:gd name="connsiteY13" fmla="*/ 54903 h 309196"/>
                <a:gd name="connsiteX14" fmla="*/ 265593 w 277186"/>
                <a:gd name="connsiteY14" fmla="*/ 46013 h 309196"/>
                <a:gd name="connsiteX15" fmla="*/ 33183 w 277186"/>
                <a:gd name="connsiteY15" fmla="*/ 254293 h 309196"/>
                <a:gd name="connsiteX16" fmla="*/ 136054 w 277186"/>
                <a:gd name="connsiteY16" fmla="*/ 308903 h 309196"/>
                <a:gd name="connsiteX17" fmla="*/ 271943 w 277186"/>
                <a:gd name="connsiteY17" fmla="*/ 216193 h 309196"/>
                <a:gd name="connsiteX18" fmla="*/ 266863 w 277186"/>
                <a:gd name="connsiteY18" fmla="*/ 199683 h 309196"/>
                <a:gd name="connsiteX19" fmla="*/ 232573 w 277186"/>
                <a:gd name="connsiteY19" fmla="*/ 181903 h 309196"/>
                <a:gd name="connsiteX20" fmla="*/ 216063 w 277186"/>
                <a:gd name="connsiteY20" fmla="*/ 186983 h 309196"/>
                <a:gd name="connsiteX21" fmla="*/ 139863 w 277186"/>
                <a:gd name="connsiteY21" fmla="*/ 246673 h 309196"/>
                <a:gd name="connsiteX22" fmla="*/ 94143 w 277186"/>
                <a:gd name="connsiteY22" fmla="*/ 226353 h 309196"/>
                <a:gd name="connsiteX23" fmla="*/ 114463 w 277186"/>
                <a:gd name="connsiteY23" fmla="*/ 217463 h 309196"/>
                <a:gd name="connsiteX24" fmla="*/ 117003 w 277186"/>
                <a:gd name="connsiteY24" fmla="*/ 206033 h 309196"/>
                <a:gd name="connsiteX25" fmla="*/ 35723 w 277186"/>
                <a:gd name="connsiteY25" fmla="*/ 165393 h 309196"/>
                <a:gd name="connsiteX26" fmla="*/ 21753 w 277186"/>
                <a:gd name="connsiteY26" fmla="*/ 171743 h 309196"/>
                <a:gd name="connsiteX27" fmla="*/ 163 w 277186"/>
                <a:gd name="connsiteY27" fmla="*/ 259373 h 309196"/>
                <a:gd name="connsiteX28" fmla="*/ 11593 w 277186"/>
                <a:gd name="connsiteY28" fmla="*/ 264453 h 309196"/>
                <a:gd name="connsiteX29" fmla="*/ 33183 w 277186"/>
                <a:gd name="connsiteY29" fmla="*/ 255563 h 309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277186" h="309196">
                  <a:moveTo>
                    <a:pt x="265593" y="44743"/>
                  </a:moveTo>
                  <a:cubicBezTo>
                    <a:pt x="271943" y="42203"/>
                    <a:pt x="278293" y="44743"/>
                    <a:pt x="277023" y="49823"/>
                  </a:cubicBezTo>
                  <a:lnTo>
                    <a:pt x="255433" y="137453"/>
                  </a:lnTo>
                  <a:cubicBezTo>
                    <a:pt x="254163" y="142533"/>
                    <a:pt x="246543" y="146343"/>
                    <a:pt x="241463" y="143803"/>
                  </a:cubicBezTo>
                  <a:lnTo>
                    <a:pt x="160183" y="103163"/>
                  </a:lnTo>
                  <a:cubicBezTo>
                    <a:pt x="155104" y="100623"/>
                    <a:pt x="156373" y="94273"/>
                    <a:pt x="162723" y="91733"/>
                  </a:cubicBezTo>
                  <a:lnTo>
                    <a:pt x="183043" y="82843"/>
                  </a:lnTo>
                  <a:cubicBezTo>
                    <a:pt x="183043" y="82843"/>
                    <a:pt x="169073" y="65063"/>
                    <a:pt x="137323" y="62523"/>
                  </a:cubicBezTo>
                  <a:cubicBezTo>
                    <a:pt x="80173" y="58713"/>
                    <a:pt x="61123" y="122213"/>
                    <a:pt x="61123" y="122213"/>
                  </a:cubicBezTo>
                  <a:cubicBezTo>
                    <a:pt x="58583" y="128563"/>
                    <a:pt x="50963" y="129833"/>
                    <a:pt x="44613" y="127293"/>
                  </a:cubicBezTo>
                  <a:lnTo>
                    <a:pt x="10323" y="109513"/>
                  </a:lnTo>
                  <a:cubicBezTo>
                    <a:pt x="3973" y="106973"/>
                    <a:pt x="2703" y="99353"/>
                    <a:pt x="5243" y="93003"/>
                  </a:cubicBezTo>
                  <a:cubicBezTo>
                    <a:pt x="5243" y="93003"/>
                    <a:pt x="40803" y="-6057"/>
                    <a:pt x="141133" y="293"/>
                  </a:cubicBezTo>
                  <a:cubicBezTo>
                    <a:pt x="184313" y="2833"/>
                    <a:pt x="218604" y="24423"/>
                    <a:pt x="244004" y="54903"/>
                  </a:cubicBezTo>
                  <a:lnTo>
                    <a:pt x="265593" y="46013"/>
                  </a:lnTo>
                  <a:close/>
                  <a:moveTo>
                    <a:pt x="33183" y="254293"/>
                  </a:moveTo>
                  <a:cubicBezTo>
                    <a:pt x="58583" y="284773"/>
                    <a:pt x="92873" y="306363"/>
                    <a:pt x="136054" y="308903"/>
                  </a:cubicBezTo>
                  <a:cubicBezTo>
                    <a:pt x="237654" y="315253"/>
                    <a:pt x="271943" y="216193"/>
                    <a:pt x="271943" y="216193"/>
                  </a:cubicBezTo>
                  <a:cubicBezTo>
                    <a:pt x="274483" y="209843"/>
                    <a:pt x="271943" y="203493"/>
                    <a:pt x="266863" y="199683"/>
                  </a:cubicBezTo>
                  <a:lnTo>
                    <a:pt x="232573" y="181903"/>
                  </a:lnTo>
                  <a:cubicBezTo>
                    <a:pt x="226223" y="179363"/>
                    <a:pt x="219873" y="181903"/>
                    <a:pt x="216063" y="186983"/>
                  </a:cubicBezTo>
                  <a:cubicBezTo>
                    <a:pt x="216063" y="186983"/>
                    <a:pt x="197013" y="249213"/>
                    <a:pt x="139863" y="246673"/>
                  </a:cubicBezTo>
                  <a:cubicBezTo>
                    <a:pt x="106843" y="244133"/>
                    <a:pt x="94143" y="226353"/>
                    <a:pt x="94143" y="226353"/>
                  </a:cubicBezTo>
                  <a:lnTo>
                    <a:pt x="114463" y="217463"/>
                  </a:lnTo>
                  <a:cubicBezTo>
                    <a:pt x="120813" y="214923"/>
                    <a:pt x="122083" y="207303"/>
                    <a:pt x="117003" y="206033"/>
                  </a:cubicBezTo>
                  <a:lnTo>
                    <a:pt x="35723" y="165393"/>
                  </a:lnTo>
                  <a:cubicBezTo>
                    <a:pt x="30643" y="162853"/>
                    <a:pt x="23023" y="165393"/>
                    <a:pt x="21753" y="171743"/>
                  </a:cubicBezTo>
                  <a:lnTo>
                    <a:pt x="163" y="259373"/>
                  </a:lnTo>
                  <a:cubicBezTo>
                    <a:pt x="-1107" y="264453"/>
                    <a:pt x="5243" y="268263"/>
                    <a:pt x="11593" y="264453"/>
                  </a:cubicBezTo>
                  <a:lnTo>
                    <a:pt x="33183" y="255563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7B5F7AFE-8C02-D3EA-B0E3-4BF895E783C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878022" y="7684837"/>
            <a:ext cx="1109397" cy="57708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050">
                <a:effectLst/>
                <a:latin typeface="Museo Sans" panose="02000000000000000000" pitchFamily="2" charset="77"/>
              </a:rPr>
              <a:t>Unfavorable role changes or resignations</a:t>
            </a:r>
          </a:p>
        </p:txBody>
      </p:sp>
      <p:grpSp>
        <p:nvGrpSpPr>
          <p:cNvPr id="100" name="Graphic 4">
            <a:extLst>
              <a:ext uri="{FF2B5EF4-FFF2-40B4-BE49-F238E27FC236}">
                <a16:creationId xmlns:a16="http://schemas.microsoft.com/office/drawing/2014/main" id="{9E57A91F-10CD-5BD0-8F77-08275E15E0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503930" y="7749540"/>
            <a:ext cx="457200" cy="457200"/>
            <a:chOff x="-4415664" y="7749540"/>
            <a:chExt cx="457200" cy="457200"/>
          </a:xfrm>
        </p:grpSpPr>
        <p:sp>
          <p:nvSpPr>
            <p:cNvPr id="101" name="Freeform 100">
              <a:extLst>
                <a:ext uri="{FF2B5EF4-FFF2-40B4-BE49-F238E27FC236}">
                  <a16:creationId xmlns:a16="http://schemas.microsoft.com/office/drawing/2014/main" id="{5E32D005-1FAE-0E5A-7653-34AF942F8C88}"/>
                </a:ext>
              </a:extLst>
            </p:cNvPr>
            <p:cNvSpPr/>
            <p:nvPr/>
          </p:nvSpPr>
          <p:spPr>
            <a:xfrm>
              <a:off x="-4415664" y="7749540"/>
              <a:ext cx="457200" cy="457200"/>
            </a:xfrm>
            <a:custGeom>
              <a:avLst/>
              <a:gdLst>
                <a:gd name="connsiteX0" fmla="*/ 381000 w 457200"/>
                <a:gd name="connsiteY0" fmla="*/ 0 h 457200"/>
                <a:gd name="connsiteX1" fmla="*/ 457200 w 457200"/>
                <a:gd name="connsiteY1" fmla="*/ 76200 h 457200"/>
                <a:gd name="connsiteX2" fmla="*/ 457200 w 457200"/>
                <a:gd name="connsiteY2" fmla="*/ 381000 h 457200"/>
                <a:gd name="connsiteX3" fmla="*/ 381000 w 457200"/>
                <a:gd name="connsiteY3" fmla="*/ 457200 h 457200"/>
                <a:gd name="connsiteX4" fmla="*/ 76200 w 457200"/>
                <a:gd name="connsiteY4" fmla="*/ 457200 h 457200"/>
                <a:gd name="connsiteX5" fmla="*/ 0 w 457200"/>
                <a:gd name="connsiteY5" fmla="*/ 381000 h 457200"/>
                <a:gd name="connsiteX6" fmla="*/ 0 w 457200"/>
                <a:gd name="connsiteY6" fmla="*/ 76200 h 457200"/>
                <a:gd name="connsiteX7" fmla="*/ 76200 w 457200"/>
                <a:gd name="connsiteY7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7200" h="457200">
                  <a:moveTo>
                    <a:pt x="381000" y="0"/>
                  </a:moveTo>
                  <a:cubicBezTo>
                    <a:pt x="423084" y="0"/>
                    <a:pt x="457200" y="34116"/>
                    <a:pt x="457200" y="76200"/>
                  </a:cubicBezTo>
                  <a:lnTo>
                    <a:pt x="457200" y="381000"/>
                  </a:lnTo>
                  <a:cubicBezTo>
                    <a:pt x="457200" y="423084"/>
                    <a:pt x="423084" y="457200"/>
                    <a:pt x="381000" y="457200"/>
                  </a:cubicBezTo>
                  <a:lnTo>
                    <a:pt x="76200" y="457200"/>
                  </a:lnTo>
                  <a:cubicBezTo>
                    <a:pt x="34116" y="457200"/>
                    <a:pt x="0" y="423084"/>
                    <a:pt x="0" y="3810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0F76BB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02" name="Graphic 4">
              <a:extLst>
                <a:ext uri="{FF2B5EF4-FFF2-40B4-BE49-F238E27FC236}">
                  <a16:creationId xmlns:a16="http://schemas.microsoft.com/office/drawing/2014/main" id="{7EEF26F2-8025-D014-4758-4D8DBE227C84}"/>
                </a:ext>
              </a:extLst>
            </p:cNvPr>
            <p:cNvGrpSpPr/>
            <p:nvPr/>
          </p:nvGrpSpPr>
          <p:grpSpPr>
            <a:xfrm>
              <a:off x="-4339464" y="7874000"/>
              <a:ext cx="304800" cy="227850"/>
              <a:chOff x="-4339464" y="7874000"/>
              <a:chExt cx="304800" cy="227850"/>
            </a:xfrm>
          </p:grpSpPr>
          <p:sp>
            <p:nvSpPr>
              <p:cNvPr id="103" name="Freeform 102">
                <a:extLst>
                  <a:ext uri="{FF2B5EF4-FFF2-40B4-BE49-F238E27FC236}">
                    <a16:creationId xmlns:a16="http://schemas.microsoft.com/office/drawing/2014/main" id="{E81FDD71-4F92-48ED-450E-F75716E452DE}"/>
                  </a:ext>
                </a:extLst>
              </p:cNvPr>
              <p:cNvSpPr/>
              <p:nvPr/>
            </p:nvSpPr>
            <p:spPr>
              <a:xfrm>
                <a:off x="-4339464" y="7874000"/>
                <a:ext cx="304800" cy="227850"/>
              </a:xfrm>
              <a:custGeom>
                <a:avLst/>
                <a:gdLst>
                  <a:gd name="connsiteX0" fmla="*/ 278130 w 304800"/>
                  <a:gd name="connsiteY0" fmla="*/ 0 h 227850"/>
                  <a:gd name="connsiteX1" fmla="*/ 26670 w 304800"/>
                  <a:gd name="connsiteY1" fmla="*/ 0 h 227850"/>
                  <a:gd name="connsiteX2" fmla="*/ 0 w 304800"/>
                  <a:gd name="connsiteY2" fmla="*/ 26670 h 227850"/>
                  <a:gd name="connsiteX3" fmla="*/ 0 w 304800"/>
                  <a:gd name="connsiteY3" fmla="*/ 163830 h 227850"/>
                  <a:gd name="connsiteX4" fmla="*/ 26670 w 304800"/>
                  <a:gd name="connsiteY4" fmla="*/ 190500 h 227850"/>
                  <a:gd name="connsiteX5" fmla="*/ 36830 w 304800"/>
                  <a:gd name="connsiteY5" fmla="*/ 190500 h 227850"/>
                  <a:gd name="connsiteX6" fmla="*/ 36830 w 304800"/>
                  <a:gd name="connsiteY6" fmla="*/ 220980 h 227850"/>
                  <a:gd name="connsiteX7" fmla="*/ 46990 w 304800"/>
                  <a:gd name="connsiteY7" fmla="*/ 226060 h 227850"/>
                  <a:gd name="connsiteX8" fmla="*/ 86360 w 304800"/>
                  <a:gd name="connsiteY8" fmla="*/ 190500 h 227850"/>
                  <a:gd name="connsiteX9" fmla="*/ 278130 w 304800"/>
                  <a:gd name="connsiteY9" fmla="*/ 190500 h 227850"/>
                  <a:gd name="connsiteX10" fmla="*/ 304800 w 304800"/>
                  <a:gd name="connsiteY10" fmla="*/ 163830 h 227850"/>
                  <a:gd name="connsiteX11" fmla="*/ 304800 w 304800"/>
                  <a:gd name="connsiteY11" fmla="*/ 26670 h 227850"/>
                  <a:gd name="connsiteX12" fmla="*/ 278130 w 304800"/>
                  <a:gd name="connsiteY12" fmla="*/ 0 h 227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04800" h="227850">
                    <a:moveTo>
                      <a:pt x="278130" y="0"/>
                    </a:moveTo>
                    <a:lnTo>
                      <a:pt x="26670" y="0"/>
                    </a:lnTo>
                    <a:cubicBezTo>
                      <a:pt x="12700" y="0"/>
                      <a:pt x="0" y="11430"/>
                      <a:pt x="0" y="26670"/>
                    </a:cubicBezTo>
                    <a:lnTo>
                      <a:pt x="0" y="163830"/>
                    </a:lnTo>
                    <a:cubicBezTo>
                      <a:pt x="0" y="177800"/>
                      <a:pt x="11430" y="190500"/>
                      <a:pt x="26670" y="190500"/>
                    </a:cubicBezTo>
                    <a:lnTo>
                      <a:pt x="36830" y="190500"/>
                    </a:lnTo>
                    <a:lnTo>
                      <a:pt x="36830" y="220980"/>
                    </a:lnTo>
                    <a:cubicBezTo>
                      <a:pt x="36830" y="227330"/>
                      <a:pt x="43180" y="229870"/>
                      <a:pt x="46990" y="226060"/>
                    </a:cubicBezTo>
                    <a:lnTo>
                      <a:pt x="86360" y="190500"/>
                    </a:lnTo>
                    <a:lnTo>
                      <a:pt x="278130" y="190500"/>
                    </a:lnTo>
                    <a:cubicBezTo>
                      <a:pt x="292100" y="190500"/>
                      <a:pt x="304800" y="179070"/>
                      <a:pt x="304800" y="163830"/>
                    </a:cubicBezTo>
                    <a:lnTo>
                      <a:pt x="304800" y="26670"/>
                    </a:lnTo>
                    <a:cubicBezTo>
                      <a:pt x="304800" y="12700"/>
                      <a:pt x="293370" y="0"/>
                      <a:pt x="278130" y="0"/>
                    </a:cubicBezTo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4" name="Freeform 103">
                <a:extLst>
                  <a:ext uri="{FF2B5EF4-FFF2-40B4-BE49-F238E27FC236}">
                    <a16:creationId xmlns:a16="http://schemas.microsoft.com/office/drawing/2014/main" id="{BCAFCE8A-ADD1-A677-5434-151FF2524DF2}"/>
                  </a:ext>
                </a:extLst>
              </p:cNvPr>
              <p:cNvSpPr/>
              <p:nvPr/>
            </p:nvSpPr>
            <p:spPr>
              <a:xfrm>
                <a:off x="-4206252" y="7903209"/>
                <a:ext cx="37105" cy="127000"/>
              </a:xfrm>
              <a:custGeom>
                <a:avLst/>
                <a:gdLst>
                  <a:gd name="connsiteX0" fmla="*/ 19188 w 37105"/>
                  <a:gd name="connsiteY0" fmla="*/ 0 h 127000"/>
                  <a:gd name="connsiteX1" fmla="*/ 36968 w 37105"/>
                  <a:gd name="connsiteY1" fmla="*/ 20320 h 127000"/>
                  <a:gd name="connsiteX2" fmla="*/ 22998 w 37105"/>
                  <a:gd name="connsiteY2" fmla="*/ 91440 h 127000"/>
                  <a:gd name="connsiteX3" fmla="*/ 14108 w 37105"/>
                  <a:gd name="connsiteY3" fmla="*/ 91440 h 127000"/>
                  <a:gd name="connsiteX4" fmla="*/ 138 w 37105"/>
                  <a:gd name="connsiteY4" fmla="*/ 20320 h 127000"/>
                  <a:gd name="connsiteX5" fmla="*/ 17918 w 37105"/>
                  <a:gd name="connsiteY5" fmla="*/ 0 h 127000"/>
                  <a:gd name="connsiteX6" fmla="*/ 17918 w 37105"/>
                  <a:gd name="connsiteY6" fmla="*/ 0 h 127000"/>
                  <a:gd name="connsiteX7" fmla="*/ 19188 w 37105"/>
                  <a:gd name="connsiteY7" fmla="*/ 104140 h 127000"/>
                  <a:gd name="connsiteX8" fmla="*/ 7758 w 37105"/>
                  <a:gd name="connsiteY8" fmla="*/ 115570 h 127000"/>
                  <a:gd name="connsiteX9" fmla="*/ 19188 w 37105"/>
                  <a:gd name="connsiteY9" fmla="*/ 127000 h 127000"/>
                  <a:gd name="connsiteX10" fmla="*/ 30618 w 37105"/>
                  <a:gd name="connsiteY10" fmla="*/ 115570 h 127000"/>
                  <a:gd name="connsiteX11" fmla="*/ 19188 w 37105"/>
                  <a:gd name="connsiteY11" fmla="*/ 104140 h 127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7105" h="127000">
                    <a:moveTo>
                      <a:pt x="19188" y="0"/>
                    </a:moveTo>
                    <a:cubicBezTo>
                      <a:pt x="30618" y="0"/>
                      <a:pt x="38238" y="10160"/>
                      <a:pt x="36968" y="20320"/>
                    </a:cubicBezTo>
                    <a:cubicBezTo>
                      <a:pt x="33158" y="48260"/>
                      <a:pt x="22998" y="91440"/>
                      <a:pt x="22998" y="91440"/>
                    </a:cubicBezTo>
                    <a:lnTo>
                      <a:pt x="14108" y="91440"/>
                    </a:lnTo>
                    <a:cubicBezTo>
                      <a:pt x="14108" y="91440"/>
                      <a:pt x="3948" y="48260"/>
                      <a:pt x="138" y="20320"/>
                    </a:cubicBezTo>
                    <a:cubicBezTo>
                      <a:pt x="-1132" y="8890"/>
                      <a:pt x="6488" y="0"/>
                      <a:pt x="17918" y="0"/>
                    </a:cubicBezTo>
                    <a:lnTo>
                      <a:pt x="17918" y="0"/>
                    </a:lnTo>
                    <a:moveTo>
                      <a:pt x="19188" y="104140"/>
                    </a:moveTo>
                    <a:cubicBezTo>
                      <a:pt x="12838" y="104140"/>
                      <a:pt x="7758" y="109220"/>
                      <a:pt x="7758" y="115570"/>
                    </a:cubicBezTo>
                    <a:cubicBezTo>
                      <a:pt x="7758" y="121920"/>
                      <a:pt x="12838" y="127000"/>
                      <a:pt x="19188" y="127000"/>
                    </a:cubicBezTo>
                    <a:cubicBezTo>
                      <a:pt x="25538" y="127000"/>
                      <a:pt x="30618" y="121920"/>
                      <a:pt x="30618" y="115570"/>
                    </a:cubicBezTo>
                    <a:cubicBezTo>
                      <a:pt x="30618" y="109220"/>
                      <a:pt x="25538" y="104140"/>
                      <a:pt x="19188" y="104140"/>
                    </a:cubicBezTo>
                  </a:path>
                </a:pathLst>
              </a:custGeom>
              <a:solidFill>
                <a:srgbClr val="F1BB3E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6ED7B6B9-241A-FED2-068E-72327ADD729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985117" y="7684837"/>
            <a:ext cx="1217308" cy="57708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050">
                <a:effectLst/>
                <a:latin typeface="Museo Sans" panose="02000000000000000000" pitchFamily="2" charset="77"/>
              </a:rPr>
              <a:t>Concerning survey feedback or exit interviews</a:t>
            </a:r>
          </a:p>
        </p:txBody>
      </p:sp>
      <p:grpSp>
        <p:nvGrpSpPr>
          <p:cNvPr id="105" name="Graphic 4">
            <a:extLst>
              <a:ext uri="{FF2B5EF4-FFF2-40B4-BE49-F238E27FC236}">
                <a16:creationId xmlns:a16="http://schemas.microsoft.com/office/drawing/2014/main" id="{C57D5B31-BAAF-0F74-1C98-D088334DBE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594350" y="7749540"/>
            <a:ext cx="457200" cy="457200"/>
            <a:chOff x="-2325244" y="7749540"/>
            <a:chExt cx="457200" cy="457200"/>
          </a:xfrm>
        </p:grpSpPr>
        <p:sp>
          <p:nvSpPr>
            <p:cNvPr id="106" name="Freeform 105">
              <a:extLst>
                <a:ext uri="{FF2B5EF4-FFF2-40B4-BE49-F238E27FC236}">
                  <a16:creationId xmlns:a16="http://schemas.microsoft.com/office/drawing/2014/main" id="{B32BC4B9-B3A4-6A79-A0AC-F3DD74DAFF9E}"/>
                </a:ext>
              </a:extLst>
            </p:cNvPr>
            <p:cNvSpPr/>
            <p:nvPr/>
          </p:nvSpPr>
          <p:spPr>
            <a:xfrm>
              <a:off x="-2325244" y="7749540"/>
              <a:ext cx="457200" cy="457200"/>
            </a:xfrm>
            <a:custGeom>
              <a:avLst/>
              <a:gdLst>
                <a:gd name="connsiteX0" fmla="*/ 381000 w 457200"/>
                <a:gd name="connsiteY0" fmla="*/ 0 h 457200"/>
                <a:gd name="connsiteX1" fmla="*/ 457200 w 457200"/>
                <a:gd name="connsiteY1" fmla="*/ 76200 h 457200"/>
                <a:gd name="connsiteX2" fmla="*/ 457200 w 457200"/>
                <a:gd name="connsiteY2" fmla="*/ 381000 h 457200"/>
                <a:gd name="connsiteX3" fmla="*/ 381000 w 457200"/>
                <a:gd name="connsiteY3" fmla="*/ 457200 h 457200"/>
                <a:gd name="connsiteX4" fmla="*/ 76200 w 457200"/>
                <a:gd name="connsiteY4" fmla="*/ 457200 h 457200"/>
                <a:gd name="connsiteX5" fmla="*/ 0 w 457200"/>
                <a:gd name="connsiteY5" fmla="*/ 381000 h 457200"/>
                <a:gd name="connsiteX6" fmla="*/ 0 w 457200"/>
                <a:gd name="connsiteY6" fmla="*/ 76200 h 457200"/>
                <a:gd name="connsiteX7" fmla="*/ 76200 w 457200"/>
                <a:gd name="connsiteY7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7200" h="457200">
                  <a:moveTo>
                    <a:pt x="381000" y="0"/>
                  </a:moveTo>
                  <a:cubicBezTo>
                    <a:pt x="423084" y="0"/>
                    <a:pt x="457200" y="34116"/>
                    <a:pt x="457200" y="76200"/>
                  </a:cubicBezTo>
                  <a:lnTo>
                    <a:pt x="457200" y="381000"/>
                  </a:lnTo>
                  <a:cubicBezTo>
                    <a:pt x="457200" y="423084"/>
                    <a:pt x="423084" y="457200"/>
                    <a:pt x="381000" y="457200"/>
                  </a:cubicBezTo>
                  <a:lnTo>
                    <a:pt x="76200" y="457200"/>
                  </a:lnTo>
                  <a:cubicBezTo>
                    <a:pt x="34116" y="457200"/>
                    <a:pt x="0" y="423084"/>
                    <a:pt x="0" y="3810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0F76BB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07" name="Graphic 4">
              <a:extLst>
                <a:ext uri="{FF2B5EF4-FFF2-40B4-BE49-F238E27FC236}">
                  <a16:creationId xmlns:a16="http://schemas.microsoft.com/office/drawing/2014/main" id="{640CA6DA-BE8B-3A7F-69BD-73AF7CAB006D}"/>
                </a:ext>
              </a:extLst>
            </p:cNvPr>
            <p:cNvGrpSpPr/>
            <p:nvPr/>
          </p:nvGrpSpPr>
          <p:grpSpPr>
            <a:xfrm>
              <a:off x="-2205864" y="7827009"/>
              <a:ext cx="219710" cy="302259"/>
              <a:chOff x="-2205864" y="7827009"/>
              <a:chExt cx="219710" cy="302259"/>
            </a:xfrm>
          </p:grpSpPr>
          <p:sp>
            <p:nvSpPr>
              <p:cNvPr id="108" name="Freeform 107">
                <a:extLst>
                  <a:ext uri="{FF2B5EF4-FFF2-40B4-BE49-F238E27FC236}">
                    <a16:creationId xmlns:a16="http://schemas.microsoft.com/office/drawing/2014/main" id="{5E2297B5-724C-0FEB-E69B-C7089E15E8BE}"/>
                  </a:ext>
                </a:extLst>
              </p:cNvPr>
              <p:cNvSpPr/>
              <p:nvPr/>
            </p:nvSpPr>
            <p:spPr>
              <a:xfrm>
                <a:off x="-2205864" y="7827009"/>
                <a:ext cx="219710" cy="302259"/>
              </a:xfrm>
              <a:custGeom>
                <a:avLst/>
                <a:gdLst>
                  <a:gd name="connsiteX0" fmla="*/ 212090 w 219710"/>
                  <a:gd name="connsiteY0" fmla="*/ 302260 h 302259"/>
                  <a:gd name="connsiteX1" fmla="*/ 7620 w 219710"/>
                  <a:gd name="connsiteY1" fmla="*/ 302260 h 302259"/>
                  <a:gd name="connsiteX2" fmla="*/ 0 w 219710"/>
                  <a:gd name="connsiteY2" fmla="*/ 294640 h 302259"/>
                  <a:gd name="connsiteX3" fmla="*/ 0 w 219710"/>
                  <a:gd name="connsiteY3" fmla="*/ 7620 h 302259"/>
                  <a:gd name="connsiteX4" fmla="*/ 7620 w 219710"/>
                  <a:gd name="connsiteY4" fmla="*/ 0 h 302259"/>
                  <a:gd name="connsiteX5" fmla="*/ 212090 w 219710"/>
                  <a:gd name="connsiteY5" fmla="*/ 0 h 302259"/>
                  <a:gd name="connsiteX6" fmla="*/ 219710 w 219710"/>
                  <a:gd name="connsiteY6" fmla="*/ 7620 h 302259"/>
                  <a:gd name="connsiteX7" fmla="*/ 219710 w 219710"/>
                  <a:gd name="connsiteY7" fmla="*/ 294640 h 302259"/>
                  <a:gd name="connsiteX8" fmla="*/ 212090 w 219710"/>
                  <a:gd name="connsiteY8" fmla="*/ 302260 h 302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9710" h="302259">
                    <a:moveTo>
                      <a:pt x="212090" y="302260"/>
                    </a:moveTo>
                    <a:lnTo>
                      <a:pt x="7620" y="302260"/>
                    </a:lnTo>
                    <a:cubicBezTo>
                      <a:pt x="3810" y="302260"/>
                      <a:pt x="0" y="298450"/>
                      <a:pt x="0" y="294640"/>
                    </a:cubicBezTo>
                    <a:lnTo>
                      <a:pt x="0" y="7620"/>
                    </a:lnTo>
                    <a:cubicBezTo>
                      <a:pt x="0" y="3810"/>
                      <a:pt x="3810" y="0"/>
                      <a:pt x="7620" y="0"/>
                    </a:cubicBezTo>
                    <a:lnTo>
                      <a:pt x="212090" y="0"/>
                    </a:lnTo>
                    <a:cubicBezTo>
                      <a:pt x="215900" y="0"/>
                      <a:pt x="219710" y="3810"/>
                      <a:pt x="219710" y="7620"/>
                    </a:cubicBezTo>
                    <a:lnTo>
                      <a:pt x="219710" y="294640"/>
                    </a:lnTo>
                    <a:cubicBezTo>
                      <a:pt x="219710" y="298450"/>
                      <a:pt x="215900" y="302260"/>
                      <a:pt x="212090" y="302260"/>
                    </a:cubicBezTo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9" name="Freeform 108">
                <a:extLst>
                  <a:ext uri="{FF2B5EF4-FFF2-40B4-BE49-F238E27FC236}">
                    <a16:creationId xmlns:a16="http://schemas.microsoft.com/office/drawing/2014/main" id="{EC596D40-CC9D-7B28-19DE-7CE92F9F8351}"/>
                  </a:ext>
                </a:extLst>
              </p:cNvPr>
              <p:cNvSpPr/>
              <p:nvPr/>
            </p:nvSpPr>
            <p:spPr>
              <a:xfrm>
                <a:off x="-2108137" y="7844739"/>
                <a:ext cx="109686" cy="110668"/>
              </a:xfrm>
              <a:custGeom>
                <a:avLst/>
                <a:gdLst>
                  <a:gd name="connsiteX0" fmla="*/ 49594 w 109686"/>
                  <a:gd name="connsiteY0" fmla="*/ 43230 h 110668"/>
                  <a:gd name="connsiteX1" fmla="*/ 53404 w 109686"/>
                  <a:gd name="connsiteY1" fmla="*/ 35610 h 110668"/>
                  <a:gd name="connsiteX2" fmla="*/ 59754 w 109686"/>
                  <a:gd name="connsiteY2" fmla="*/ 39420 h 110668"/>
                  <a:gd name="connsiteX3" fmla="*/ 55944 w 109686"/>
                  <a:gd name="connsiteY3" fmla="*/ 47041 h 110668"/>
                  <a:gd name="connsiteX4" fmla="*/ 49594 w 109686"/>
                  <a:gd name="connsiteY4" fmla="*/ 43230 h 110668"/>
                  <a:gd name="connsiteX5" fmla="*/ 81344 w 109686"/>
                  <a:gd name="connsiteY5" fmla="*/ 58470 h 110668"/>
                  <a:gd name="connsiteX6" fmla="*/ 85154 w 109686"/>
                  <a:gd name="connsiteY6" fmla="*/ 50851 h 110668"/>
                  <a:gd name="connsiteX7" fmla="*/ 78804 w 109686"/>
                  <a:gd name="connsiteY7" fmla="*/ 47041 h 110668"/>
                  <a:gd name="connsiteX8" fmla="*/ 74994 w 109686"/>
                  <a:gd name="connsiteY8" fmla="*/ 54660 h 110668"/>
                  <a:gd name="connsiteX9" fmla="*/ 81344 w 109686"/>
                  <a:gd name="connsiteY9" fmla="*/ 58470 h 110668"/>
                  <a:gd name="connsiteX10" fmla="*/ 21654 w 109686"/>
                  <a:gd name="connsiteY10" fmla="*/ 59741 h 110668"/>
                  <a:gd name="connsiteX11" fmla="*/ 21654 w 109686"/>
                  <a:gd name="connsiteY11" fmla="*/ 63551 h 110668"/>
                  <a:gd name="connsiteX12" fmla="*/ 25464 w 109686"/>
                  <a:gd name="connsiteY12" fmla="*/ 63551 h 110668"/>
                  <a:gd name="connsiteX13" fmla="*/ 61024 w 109686"/>
                  <a:gd name="connsiteY13" fmla="*/ 68630 h 110668"/>
                  <a:gd name="connsiteX14" fmla="*/ 73724 w 109686"/>
                  <a:gd name="connsiteY14" fmla="*/ 90220 h 110668"/>
                  <a:gd name="connsiteX15" fmla="*/ 74994 w 109686"/>
                  <a:gd name="connsiteY15" fmla="*/ 94030 h 110668"/>
                  <a:gd name="connsiteX16" fmla="*/ 74994 w 109686"/>
                  <a:gd name="connsiteY16" fmla="*/ 94030 h 110668"/>
                  <a:gd name="connsiteX17" fmla="*/ 77534 w 109686"/>
                  <a:gd name="connsiteY17" fmla="*/ 91491 h 110668"/>
                  <a:gd name="connsiteX18" fmla="*/ 62294 w 109686"/>
                  <a:gd name="connsiteY18" fmla="*/ 62280 h 110668"/>
                  <a:gd name="connsiteX19" fmla="*/ 20384 w 109686"/>
                  <a:gd name="connsiteY19" fmla="*/ 57201 h 110668"/>
                  <a:gd name="connsiteX20" fmla="*/ 92774 w 109686"/>
                  <a:gd name="connsiteY20" fmla="*/ 12751 h 110668"/>
                  <a:gd name="connsiteX21" fmla="*/ 57214 w 109686"/>
                  <a:gd name="connsiteY21" fmla="*/ 2591 h 110668"/>
                  <a:gd name="connsiteX22" fmla="*/ 30544 w 109686"/>
                  <a:gd name="connsiteY22" fmla="*/ 25451 h 110668"/>
                  <a:gd name="connsiteX23" fmla="*/ 36894 w 109686"/>
                  <a:gd name="connsiteY23" fmla="*/ 25451 h 110668"/>
                  <a:gd name="connsiteX24" fmla="*/ 62294 w 109686"/>
                  <a:gd name="connsiteY24" fmla="*/ 7670 h 110668"/>
                  <a:gd name="connsiteX25" fmla="*/ 90234 w 109686"/>
                  <a:gd name="connsiteY25" fmla="*/ 17830 h 110668"/>
                  <a:gd name="connsiteX26" fmla="*/ 100394 w 109686"/>
                  <a:gd name="connsiteY26" fmla="*/ 80060 h 110668"/>
                  <a:gd name="connsiteX27" fmla="*/ 49594 w 109686"/>
                  <a:gd name="connsiteY27" fmla="*/ 102920 h 110668"/>
                  <a:gd name="connsiteX28" fmla="*/ 7684 w 109686"/>
                  <a:gd name="connsiteY28" fmla="*/ 55930 h 110668"/>
                  <a:gd name="connsiteX29" fmla="*/ 41974 w 109686"/>
                  <a:gd name="connsiteY29" fmla="*/ 6401 h 110668"/>
                  <a:gd name="connsiteX30" fmla="*/ 41974 w 109686"/>
                  <a:gd name="connsiteY30" fmla="*/ 51 h 110668"/>
                  <a:gd name="connsiteX31" fmla="*/ 64 w 109686"/>
                  <a:gd name="connsiteY31" fmla="*/ 45770 h 110668"/>
                  <a:gd name="connsiteX32" fmla="*/ 43244 w 109686"/>
                  <a:gd name="connsiteY32" fmla="*/ 106730 h 110668"/>
                  <a:gd name="connsiteX33" fmla="*/ 104204 w 109686"/>
                  <a:gd name="connsiteY33" fmla="*/ 83870 h 110668"/>
                  <a:gd name="connsiteX34" fmla="*/ 91504 w 109686"/>
                  <a:gd name="connsiteY34" fmla="*/ 12751 h 110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109686" h="110668">
                    <a:moveTo>
                      <a:pt x="49594" y="43230"/>
                    </a:moveTo>
                    <a:cubicBezTo>
                      <a:pt x="50864" y="40691"/>
                      <a:pt x="52134" y="38151"/>
                      <a:pt x="53404" y="35610"/>
                    </a:cubicBezTo>
                    <a:cubicBezTo>
                      <a:pt x="55944" y="31801"/>
                      <a:pt x="61024" y="35610"/>
                      <a:pt x="59754" y="39420"/>
                    </a:cubicBezTo>
                    <a:cubicBezTo>
                      <a:pt x="58484" y="41960"/>
                      <a:pt x="57214" y="44501"/>
                      <a:pt x="55944" y="47041"/>
                    </a:cubicBezTo>
                    <a:cubicBezTo>
                      <a:pt x="53404" y="50851"/>
                      <a:pt x="48324" y="47041"/>
                      <a:pt x="49594" y="43230"/>
                    </a:cubicBezTo>
                    <a:close/>
                    <a:moveTo>
                      <a:pt x="81344" y="58470"/>
                    </a:moveTo>
                    <a:cubicBezTo>
                      <a:pt x="82614" y="55930"/>
                      <a:pt x="83884" y="53391"/>
                      <a:pt x="85154" y="50851"/>
                    </a:cubicBezTo>
                    <a:cubicBezTo>
                      <a:pt x="87694" y="47041"/>
                      <a:pt x="81344" y="43230"/>
                      <a:pt x="78804" y="47041"/>
                    </a:cubicBezTo>
                    <a:cubicBezTo>
                      <a:pt x="77534" y="49580"/>
                      <a:pt x="76264" y="52120"/>
                      <a:pt x="74994" y="54660"/>
                    </a:cubicBezTo>
                    <a:cubicBezTo>
                      <a:pt x="72454" y="58470"/>
                      <a:pt x="78804" y="62280"/>
                      <a:pt x="81344" y="58470"/>
                    </a:cubicBezTo>
                    <a:close/>
                    <a:moveTo>
                      <a:pt x="21654" y="59741"/>
                    </a:moveTo>
                    <a:cubicBezTo>
                      <a:pt x="20384" y="59741"/>
                      <a:pt x="19114" y="62280"/>
                      <a:pt x="21654" y="63551"/>
                    </a:cubicBezTo>
                    <a:cubicBezTo>
                      <a:pt x="21654" y="64820"/>
                      <a:pt x="24194" y="66091"/>
                      <a:pt x="25464" y="63551"/>
                    </a:cubicBezTo>
                    <a:cubicBezTo>
                      <a:pt x="25464" y="63551"/>
                      <a:pt x="41974" y="55930"/>
                      <a:pt x="61024" y="68630"/>
                    </a:cubicBezTo>
                    <a:cubicBezTo>
                      <a:pt x="77534" y="80060"/>
                      <a:pt x="73724" y="90220"/>
                      <a:pt x="73724" y="90220"/>
                    </a:cubicBezTo>
                    <a:cubicBezTo>
                      <a:pt x="73724" y="91491"/>
                      <a:pt x="73724" y="94030"/>
                      <a:pt x="74994" y="94030"/>
                    </a:cubicBezTo>
                    <a:cubicBezTo>
                      <a:pt x="74994" y="94030"/>
                      <a:pt x="74994" y="94030"/>
                      <a:pt x="74994" y="94030"/>
                    </a:cubicBezTo>
                    <a:cubicBezTo>
                      <a:pt x="74994" y="94030"/>
                      <a:pt x="77534" y="94030"/>
                      <a:pt x="77534" y="91491"/>
                    </a:cubicBezTo>
                    <a:cubicBezTo>
                      <a:pt x="77534" y="91491"/>
                      <a:pt x="82614" y="77520"/>
                      <a:pt x="62294" y="62280"/>
                    </a:cubicBezTo>
                    <a:cubicBezTo>
                      <a:pt x="39434" y="47041"/>
                      <a:pt x="21654" y="55930"/>
                      <a:pt x="20384" y="57201"/>
                    </a:cubicBezTo>
                    <a:close/>
                    <a:moveTo>
                      <a:pt x="92774" y="12751"/>
                    </a:moveTo>
                    <a:cubicBezTo>
                      <a:pt x="82614" y="3860"/>
                      <a:pt x="69914" y="51"/>
                      <a:pt x="57214" y="2591"/>
                    </a:cubicBezTo>
                    <a:cubicBezTo>
                      <a:pt x="45784" y="5130"/>
                      <a:pt x="33084" y="12751"/>
                      <a:pt x="30544" y="25451"/>
                    </a:cubicBezTo>
                    <a:cubicBezTo>
                      <a:pt x="30544" y="29260"/>
                      <a:pt x="35624" y="29260"/>
                      <a:pt x="36894" y="25451"/>
                    </a:cubicBezTo>
                    <a:cubicBezTo>
                      <a:pt x="38164" y="14020"/>
                      <a:pt x="53404" y="7670"/>
                      <a:pt x="62294" y="7670"/>
                    </a:cubicBezTo>
                    <a:cubicBezTo>
                      <a:pt x="72454" y="7670"/>
                      <a:pt x="82614" y="10210"/>
                      <a:pt x="90234" y="17830"/>
                    </a:cubicBezTo>
                    <a:cubicBezTo>
                      <a:pt x="105474" y="33070"/>
                      <a:pt x="109284" y="61010"/>
                      <a:pt x="100394" y="80060"/>
                    </a:cubicBezTo>
                    <a:cubicBezTo>
                      <a:pt x="91504" y="99110"/>
                      <a:pt x="71184" y="109270"/>
                      <a:pt x="49594" y="102920"/>
                    </a:cubicBezTo>
                    <a:cubicBezTo>
                      <a:pt x="29274" y="96570"/>
                      <a:pt x="12764" y="76251"/>
                      <a:pt x="7684" y="55930"/>
                    </a:cubicBezTo>
                    <a:cubicBezTo>
                      <a:pt x="1334" y="33070"/>
                      <a:pt x="15304" y="5130"/>
                      <a:pt x="41974" y="6401"/>
                    </a:cubicBezTo>
                    <a:cubicBezTo>
                      <a:pt x="45784" y="6401"/>
                      <a:pt x="45784" y="51"/>
                      <a:pt x="41974" y="51"/>
                    </a:cubicBezTo>
                    <a:cubicBezTo>
                      <a:pt x="16574" y="-1220"/>
                      <a:pt x="-1206" y="21641"/>
                      <a:pt x="64" y="45770"/>
                    </a:cubicBezTo>
                    <a:cubicBezTo>
                      <a:pt x="64" y="71170"/>
                      <a:pt x="20384" y="96570"/>
                      <a:pt x="43244" y="106730"/>
                    </a:cubicBezTo>
                    <a:cubicBezTo>
                      <a:pt x="67374" y="116891"/>
                      <a:pt x="92774" y="106730"/>
                      <a:pt x="104204" y="83870"/>
                    </a:cubicBezTo>
                    <a:cubicBezTo>
                      <a:pt x="114364" y="62280"/>
                      <a:pt x="110554" y="29260"/>
                      <a:pt x="91504" y="12751"/>
                    </a:cubicBezTo>
                    <a:close/>
                  </a:path>
                </a:pathLst>
              </a:custGeom>
              <a:solidFill>
                <a:srgbClr val="A11F22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0" name="Freeform 109">
                <a:extLst>
                  <a:ext uri="{FF2B5EF4-FFF2-40B4-BE49-F238E27FC236}">
                    <a16:creationId xmlns:a16="http://schemas.microsoft.com/office/drawing/2014/main" id="{AA22E60E-0E7D-C878-0417-3A846C1879D2}"/>
                  </a:ext>
                </a:extLst>
              </p:cNvPr>
              <p:cNvSpPr/>
              <p:nvPr/>
            </p:nvSpPr>
            <p:spPr>
              <a:xfrm>
                <a:off x="-2188084" y="7870190"/>
                <a:ext cx="182880" cy="220979"/>
              </a:xfrm>
              <a:custGeom>
                <a:avLst/>
                <a:gdLst>
                  <a:gd name="connsiteX0" fmla="*/ 3810 w 182880"/>
                  <a:gd name="connsiteY0" fmla="*/ 7620 h 220979"/>
                  <a:gd name="connsiteX1" fmla="*/ 3810 w 182880"/>
                  <a:gd name="connsiteY1" fmla="*/ 0 h 220979"/>
                  <a:gd name="connsiteX2" fmla="*/ 12700 w 182880"/>
                  <a:gd name="connsiteY2" fmla="*/ 0 h 220979"/>
                  <a:gd name="connsiteX3" fmla="*/ 12700 w 182880"/>
                  <a:gd name="connsiteY3" fmla="*/ 7620 h 220979"/>
                  <a:gd name="connsiteX4" fmla="*/ 3810 w 182880"/>
                  <a:gd name="connsiteY4" fmla="*/ 7620 h 220979"/>
                  <a:gd name="connsiteX5" fmla="*/ 3810 w 182880"/>
                  <a:gd name="connsiteY5" fmla="*/ 26670 h 220979"/>
                  <a:gd name="connsiteX6" fmla="*/ 12700 w 182880"/>
                  <a:gd name="connsiteY6" fmla="*/ 26670 h 220979"/>
                  <a:gd name="connsiteX7" fmla="*/ 12700 w 182880"/>
                  <a:gd name="connsiteY7" fmla="*/ 19050 h 220979"/>
                  <a:gd name="connsiteX8" fmla="*/ 3810 w 182880"/>
                  <a:gd name="connsiteY8" fmla="*/ 19050 h 220979"/>
                  <a:gd name="connsiteX9" fmla="*/ 3810 w 182880"/>
                  <a:gd name="connsiteY9" fmla="*/ 26670 h 220979"/>
                  <a:gd name="connsiteX10" fmla="*/ 26670 w 182880"/>
                  <a:gd name="connsiteY10" fmla="*/ 7620 h 220979"/>
                  <a:gd name="connsiteX11" fmla="*/ 71120 w 182880"/>
                  <a:gd name="connsiteY11" fmla="*/ 7620 h 220979"/>
                  <a:gd name="connsiteX12" fmla="*/ 71120 w 182880"/>
                  <a:gd name="connsiteY12" fmla="*/ 0 h 220979"/>
                  <a:gd name="connsiteX13" fmla="*/ 26670 w 182880"/>
                  <a:gd name="connsiteY13" fmla="*/ 0 h 220979"/>
                  <a:gd name="connsiteX14" fmla="*/ 26670 w 182880"/>
                  <a:gd name="connsiteY14" fmla="*/ 7620 h 220979"/>
                  <a:gd name="connsiteX15" fmla="*/ 26670 w 182880"/>
                  <a:gd name="connsiteY15" fmla="*/ 26670 h 220979"/>
                  <a:gd name="connsiteX16" fmla="*/ 52070 w 182880"/>
                  <a:gd name="connsiteY16" fmla="*/ 26670 h 220979"/>
                  <a:gd name="connsiteX17" fmla="*/ 52070 w 182880"/>
                  <a:gd name="connsiteY17" fmla="*/ 19050 h 220979"/>
                  <a:gd name="connsiteX18" fmla="*/ 26670 w 182880"/>
                  <a:gd name="connsiteY18" fmla="*/ 19050 h 220979"/>
                  <a:gd name="connsiteX19" fmla="*/ 26670 w 182880"/>
                  <a:gd name="connsiteY19" fmla="*/ 26670 h 220979"/>
                  <a:gd name="connsiteX20" fmla="*/ 3810 w 182880"/>
                  <a:gd name="connsiteY20" fmla="*/ 104140 h 220979"/>
                  <a:gd name="connsiteX21" fmla="*/ 97790 w 182880"/>
                  <a:gd name="connsiteY21" fmla="*/ 104140 h 220979"/>
                  <a:gd name="connsiteX22" fmla="*/ 97790 w 182880"/>
                  <a:gd name="connsiteY22" fmla="*/ 96520 h 220979"/>
                  <a:gd name="connsiteX23" fmla="*/ 3810 w 182880"/>
                  <a:gd name="connsiteY23" fmla="*/ 96520 h 220979"/>
                  <a:gd name="connsiteX24" fmla="*/ 3810 w 182880"/>
                  <a:gd name="connsiteY24" fmla="*/ 104140 h 220979"/>
                  <a:gd name="connsiteX25" fmla="*/ 17780 w 182880"/>
                  <a:gd name="connsiteY25" fmla="*/ 83820 h 220979"/>
                  <a:gd name="connsiteX26" fmla="*/ 17780 w 182880"/>
                  <a:gd name="connsiteY26" fmla="*/ 83820 h 220979"/>
                  <a:gd name="connsiteX27" fmla="*/ 179070 w 182880"/>
                  <a:gd name="connsiteY27" fmla="*/ 134620 h 220979"/>
                  <a:gd name="connsiteX28" fmla="*/ 182880 w 182880"/>
                  <a:gd name="connsiteY28" fmla="*/ 130810 h 220979"/>
                  <a:gd name="connsiteX29" fmla="*/ 182880 w 182880"/>
                  <a:gd name="connsiteY29" fmla="*/ 120650 h 220979"/>
                  <a:gd name="connsiteX30" fmla="*/ 179070 w 182880"/>
                  <a:gd name="connsiteY30" fmla="*/ 116840 h 220979"/>
                  <a:gd name="connsiteX31" fmla="*/ 3810 w 182880"/>
                  <a:gd name="connsiteY31" fmla="*/ 116840 h 220979"/>
                  <a:gd name="connsiteX32" fmla="*/ 0 w 182880"/>
                  <a:gd name="connsiteY32" fmla="*/ 120650 h 220979"/>
                  <a:gd name="connsiteX33" fmla="*/ 0 w 182880"/>
                  <a:gd name="connsiteY33" fmla="*/ 130810 h 220979"/>
                  <a:gd name="connsiteX34" fmla="*/ 3810 w 182880"/>
                  <a:gd name="connsiteY34" fmla="*/ 134620 h 220979"/>
                  <a:gd name="connsiteX35" fmla="*/ 179070 w 182880"/>
                  <a:gd name="connsiteY35" fmla="*/ 134620 h 220979"/>
                  <a:gd name="connsiteX36" fmla="*/ 3810 w 182880"/>
                  <a:gd name="connsiteY36" fmla="*/ 196850 h 220979"/>
                  <a:gd name="connsiteX37" fmla="*/ 109220 w 182880"/>
                  <a:gd name="connsiteY37" fmla="*/ 196850 h 220979"/>
                  <a:gd name="connsiteX38" fmla="*/ 109220 w 182880"/>
                  <a:gd name="connsiteY38" fmla="*/ 189230 h 220979"/>
                  <a:gd name="connsiteX39" fmla="*/ 3810 w 182880"/>
                  <a:gd name="connsiteY39" fmla="*/ 189230 h 220979"/>
                  <a:gd name="connsiteX40" fmla="*/ 3810 w 182880"/>
                  <a:gd name="connsiteY40" fmla="*/ 196850 h 220979"/>
                  <a:gd name="connsiteX41" fmla="*/ 179070 w 182880"/>
                  <a:gd name="connsiteY41" fmla="*/ 220980 h 220979"/>
                  <a:gd name="connsiteX42" fmla="*/ 182880 w 182880"/>
                  <a:gd name="connsiteY42" fmla="*/ 217170 h 220979"/>
                  <a:gd name="connsiteX43" fmla="*/ 182880 w 182880"/>
                  <a:gd name="connsiteY43" fmla="*/ 207010 h 220979"/>
                  <a:gd name="connsiteX44" fmla="*/ 179070 w 182880"/>
                  <a:gd name="connsiteY44" fmla="*/ 203200 h 220979"/>
                  <a:gd name="connsiteX45" fmla="*/ 3810 w 182880"/>
                  <a:gd name="connsiteY45" fmla="*/ 203200 h 220979"/>
                  <a:gd name="connsiteX46" fmla="*/ 0 w 182880"/>
                  <a:gd name="connsiteY46" fmla="*/ 207010 h 220979"/>
                  <a:gd name="connsiteX47" fmla="*/ 0 w 182880"/>
                  <a:gd name="connsiteY47" fmla="*/ 217170 h 220979"/>
                  <a:gd name="connsiteX48" fmla="*/ 3810 w 182880"/>
                  <a:gd name="connsiteY48" fmla="*/ 220980 h 220979"/>
                  <a:gd name="connsiteX49" fmla="*/ 179070 w 182880"/>
                  <a:gd name="connsiteY49" fmla="*/ 220980 h 220979"/>
                  <a:gd name="connsiteX50" fmla="*/ 179070 w 182880"/>
                  <a:gd name="connsiteY50" fmla="*/ 163830 h 220979"/>
                  <a:gd name="connsiteX51" fmla="*/ 182880 w 182880"/>
                  <a:gd name="connsiteY51" fmla="*/ 160020 h 220979"/>
                  <a:gd name="connsiteX52" fmla="*/ 182880 w 182880"/>
                  <a:gd name="connsiteY52" fmla="*/ 149860 h 220979"/>
                  <a:gd name="connsiteX53" fmla="*/ 179070 w 182880"/>
                  <a:gd name="connsiteY53" fmla="*/ 146050 h 220979"/>
                  <a:gd name="connsiteX54" fmla="*/ 3810 w 182880"/>
                  <a:gd name="connsiteY54" fmla="*/ 146050 h 220979"/>
                  <a:gd name="connsiteX55" fmla="*/ 0 w 182880"/>
                  <a:gd name="connsiteY55" fmla="*/ 149860 h 220979"/>
                  <a:gd name="connsiteX56" fmla="*/ 0 w 182880"/>
                  <a:gd name="connsiteY56" fmla="*/ 160020 h 220979"/>
                  <a:gd name="connsiteX57" fmla="*/ 3810 w 182880"/>
                  <a:gd name="connsiteY57" fmla="*/ 163830 h 220979"/>
                  <a:gd name="connsiteX58" fmla="*/ 179070 w 182880"/>
                  <a:gd name="connsiteY58" fmla="*/ 163830 h 2209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</a:cxnLst>
                <a:rect l="l" t="t" r="r" b="b"/>
                <a:pathLst>
                  <a:path w="182880" h="220979">
                    <a:moveTo>
                      <a:pt x="3810" y="7620"/>
                    </a:moveTo>
                    <a:cubicBezTo>
                      <a:pt x="-1270" y="7620"/>
                      <a:pt x="-1270" y="0"/>
                      <a:pt x="3810" y="0"/>
                    </a:cubicBezTo>
                    <a:cubicBezTo>
                      <a:pt x="6350" y="0"/>
                      <a:pt x="10160" y="0"/>
                      <a:pt x="12700" y="0"/>
                    </a:cubicBezTo>
                    <a:cubicBezTo>
                      <a:pt x="17780" y="0"/>
                      <a:pt x="17780" y="7620"/>
                      <a:pt x="12700" y="7620"/>
                    </a:cubicBezTo>
                    <a:cubicBezTo>
                      <a:pt x="10160" y="7620"/>
                      <a:pt x="6350" y="7620"/>
                      <a:pt x="3810" y="7620"/>
                    </a:cubicBezTo>
                    <a:moveTo>
                      <a:pt x="3810" y="26670"/>
                    </a:moveTo>
                    <a:cubicBezTo>
                      <a:pt x="6350" y="26670"/>
                      <a:pt x="10160" y="26670"/>
                      <a:pt x="12700" y="26670"/>
                    </a:cubicBezTo>
                    <a:cubicBezTo>
                      <a:pt x="17780" y="26670"/>
                      <a:pt x="17780" y="19050"/>
                      <a:pt x="12700" y="19050"/>
                    </a:cubicBezTo>
                    <a:lnTo>
                      <a:pt x="3810" y="19050"/>
                    </a:lnTo>
                    <a:cubicBezTo>
                      <a:pt x="-1270" y="19050"/>
                      <a:pt x="-1270" y="25400"/>
                      <a:pt x="3810" y="26670"/>
                    </a:cubicBezTo>
                    <a:moveTo>
                      <a:pt x="26670" y="7620"/>
                    </a:moveTo>
                    <a:cubicBezTo>
                      <a:pt x="41910" y="7620"/>
                      <a:pt x="57150" y="7620"/>
                      <a:pt x="71120" y="7620"/>
                    </a:cubicBezTo>
                    <a:cubicBezTo>
                      <a:pt x="76200" y="7620"/>
                      <a:pt x="76200" y="0"/>
                      <a:pt x="71120" y="0"/>
                    </a:cubicBezTo>
                    <a:cubicBezTo>
                      <a:pt x="55880" y="0"/>
                      <a:pt x="40640" y="0"/>
                      <a:pt x="26670" y="0"/>
                    </a:cubicBezTo>
                    <a:cubicBezTo>
                      <a:pt x="21590" y="0"/>
                      <a:pt x="21590" y="7620"/>
                      <a:pt x="26670" y="7620"/>
                    </a:cubicBezTo>
                    <a:moveTo>
                      <a:pt x="26670" y="26670"/>
                    </a:moveTo>
                    <a:cubicBezTo>
                      <a:pt x="45720" y="26670"/>
                      <a:pt x="33020" y="26670"/>
                      <a:pt x="52070" y="26670"/>
                    </a:cubicBezTo>
                    <a:cubicBezTo>
                      <a:pt x="57150" y="26670"/>
                      <a:pt x="57150" y="19050"/>
                      <a:pt x="52070" y="19050"/>
                    </a:cubicBezTo>
                    <a:cubicBezTo>
                      <a:pt x="33020" y="19050"/>
                      <a:pt x="45720" y="19050"/>
                      <a:pt x="26670" y="19050"/>
                    </a:cubicBezTo>
                    <a:cubicBezTo>
                      <a:pt x="21590" y="19050"/>
                      <a:pt x="21590" y="26670"/>
                      <a:pt x="26670" y="26670"/>
                    </a:cubicBezTo>
                    <a:moveTo>
                      <a:pt x="3810" y="104140"/>
                    </a:moveTo>
                    <a:cubicBezTo>
                      <a:pt x="35560" y="104140"/>
                      <a:pt x="67310" y="104140"/>
                      <a:pt x="97790" y="104140"/>
                    </a:cubicBezTo>
                    <a:cubicBezTo>
                      <a:pt x="102870" y="104140"/>
                      <a:pt x="102870" y="96520"/>
                      <a:pt x="97790" y="96520"/>
                    </a:cubicBezTo>
                    <a:cubicBezTo>
                      <a:pt x="66040" y="96520"/>
                      <a:pt x="34290" y="96520"/>
                      <a:pt x="3810" y="96520"/>
                    </a:cubicBezTo>
                    <a:cubicBezTo>
                      <a:pt x="-1270" y="96520"/>
                      <a:pt x="-1270" y="104140"/>
                      <a:pt x="3810" y="104140"/>
                    </a:cubicBezTo>
                    <a:moveTo>
                      <a:pt x="17780" y="83820"/>
                    </a:moveTo>
                    <a:lnTo>
                      <a:pt x="17780" y="83820"/>
                    </a:lnTo>
                    <a:close/>
                    <a:moveTo>
                      <a:pt x="179070" y="134620"/>
                    </a:moveTo>
                    <a:cubicBezTo>
                      <a:pt x="181610" y="134620"/>
                      <a:pt x="182880" y="133350"/>
                      <a:pt x="182880" y="130810"/>
                    </a:cubicBezTo>
                    <a:lnTo>
                      <a:pt x="182880" y="120650"/>
                    </a:lnTo>
                    <a:cubicBezTo>
                      <a:pt x="182880" y="118110"/>
                      <a:pt x="181610" y="116840"/>
                      <a:pt x="179070" y="116840"/>
                    </a:cubicBezTo>
                    <a:lnTo>
                      <a:pt x="3810" y="116840"/>
                    </a:lnTo>
                    <a:cubicBezTo>
                      <a:pt x="1270" y="116840"/>
                      <a:pt x="0" y="118110"/>
                      <a:pt x="0" y="120650"/>
                    </a:cubicBezTo>
                    <a:lnTo>
                      <a:pt x="0" y="130810"/>
                    </a:lnTo>
                    <a:cubicBezTo>
                      <a:pt x="0" y="133350"/>
                      <a:pt x="1270" y="134620"/>
                      <a:pt x="3810" y="134620"/>
                    </a:cubicBezTo>
                    <a:lnTo>
                      <a:pt x="179070" y="134620"/>
                    </a:lnTo>
                    <a:moveTo>
                      <a:pt x="3810" y="196850"/>
                    </a:moveTo>
                    <a:cubicBezTo>
                      <a:pt x="39370" y="196850"/>
                      <a:pt x="73660" y="196850"/>
                      <a:pt x="109220" y="196850"/>
                    </a:cubicBezTo>
                    <a:cubicBezTo>
                      <a:pt x="114300" y="196850"/>
                      <a:pt x="114300" y="189230"/>
                      <a:pt x="109220" y="189230"/>
                    </a:cubicBezTo>
                    <a:cubicBezTo>
                      <a:pt x="73660" y="189230"/>
                      <a:pt x="39370" y="189230"/>
                      <a:pt x="3810" y="189230"/>
                    </a:cubicBezTo>
                    <a:cubicBezTo>
                      <a:pt x="-1270" y="189230"/>
                      <a:pt x="-1270" y="196850"/>
                      <a:pt x="3810" y="196850"/>
                    </a:cubicBezTo>
                    <a:moveTo>
                      <a:pt x="179070" y="220980"/>
                    </a:moveTo>
                    <a:cubicBezTo>
                      <a:pt x="181610" y="220980"/>
                      <a:pt x="182880" y="219710"/>
                      <a:pt x="182880" y="217170"/>
                    </a:cubicBezTo>
                    <a:lnTo>
                      <a:pt x="182880" y="207010"/>
                    </a:lnTo>
                    <a:cubicBezTo>
                      <a:pt x="182880" y="204470"/>
                      <a:pt x="181610" y="203200"/>
                      <a:pt x="179070" y="203200"/>
                    </a:cubicBezTo>
                    <a:lnTo>
                      <a:pt x="3810" y="203200"/>
                    </a:lnTo>
                    <a:cubicBezTo>
                      <a:pt x="1270" y="203200"/>
                      <a:pt x="0" y="204470"/>
                      <a:pt x="0" y="207010"/>
                    </a:cubicBezTo>
                    <a:lnTo>
                      <a:pt x="0" y="217170"/>
                    </a:lnTo>
                    <a:cubicBezTo>
                      <a:pt x="0" y="219710"/>
                      <a:pt x="1270" y="220980"/>
                      <a:pt x="3810" y="220980"/>
                    </a:cubicBezTo>
                    <a:lnTo>
                      <a:pt x="179070" y="220980"/>
                    </a:lnTo>
                    <a:moveTo>
                      <a:pt x="179070" y="163830"/>
                    </a:moveTo>
                    <a:cubicBezTo>
                      <a:pt x="181610" y="163830"/>
                      <a:pt x="182880" y="162560"/>
                      <a:pt x="182880" y="160020"/>
                    </a:cubicBezTo>
                    <a:lnTo>
                      <a:pt x="182880" y="149860"/>
                    </a:lnTo>
                    <a:cubicBezTo>
                      <a:pt x="182880" y="147320"/>
                      <a:pt x="181610" y="146050"/>
                      <a:pt x="179070" y="146050"/>
                    </a:cubicBezTo>
                    <a:lnTo>
                      <a:pt x="3810" y="146050"/>
                    </a:lnTo>
                    <a:cubicBezTo>
                      <a:pt x="1270" y="146050"/>
                      <a:pt x="0" y="147320"/>
                      <a:pt x="0" y="149860"/>
                    </a:cubicBezTo>
                    <a:lnTo>
                      <a:pt x="0" y="160020"/>
                    </a:lnTo>
                    <a:cubicBezTo>
                      <a:pt x="0" y="162560"/>
                      <a:pt x="1270" y="163830"/>
                      <a:pt x="3810" y="163830"/>
                    </a:cubicBezTo>
                    <a:lnTo>
                      <a:pt x="179070" y="163830"/>
                    </a:lnTo>
                  </a:path>
                </a:pathLst>
              </a:custGeom>
              <a:solidFill>
                <a:srgbClr val="C7C8CA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322D888B-6B17-CDDC-4158-0EB16EC9085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6069492" y="7765628"/>
            <a:ext cx="1296820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050">
                <a:effectLst/>
                <a:latin typeface="Museo Sans" panose="02000000000000000000" pitchFamily="2" charset="77"/>
              </a:rPr>
              <a:t>Unjustified discipline</a:t>
            </a:r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D8943527-39C3-38FB-45DA-CD241E1F9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8669020"/>
            <a:ext cx="7772400" cy="1389379"/>
          </a:xfrm>
          <a:custGeom>
            <a:avLst/>
            <a:gdLst>
              <a:gd name="connsiteX0" fmla="*/ 0 w 7772400"/>
              <a:gd name="connsiteY0" fmla="*/ 0 h 1389379"/>
              <a:gd name="connsiteX1" fmla="*/ 7772400 w 7772400"/>
              <a:gd name="connsiteY1" fmla="*/ 0 h 1389379"/>
              <a:gd name="connsiteX2" fmla="*/ 7772400 w 7772400"/>
              <a:gd name="connsiteY2" fmla="*/ 1389380 h 1389379"/>
              <a:gd name="connsiteX3" fmla="*/ 0 w 7772400"/>
              <a:gd name="connsiteY3" fmla="*/ 1389380 h 1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400" h="1389379">
                <a:moveTo>
                  <a:pt x="0" y="0"/>
                </a:moveTo>
                <a:lnTo>
                  <a:pt x="7772400" y="0"/>
                </a:lnTo>
                <a:lnTo>
                  <a:pt x="7772400" y="1389380"/>
                </a:lnTo>
                <a:lnTo>
                  <a:pt x="0" y="1389380"/>
                </a:lnTo>
                <a:close/>
              </a:path>
            </a:pathLst>
          </a:custGeom>
          <a:solidFill>
            <a:srgbClr val="DCDDDE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07E835D-F51F-A08D-9438-396B9BCC5A7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25260" y="8887614"/>
            <a:ext cx="3339237" cy="73866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>
              <a:spcBef>
                <a:spcPts val="338"/>
              </a:spcBef>
            </a:pPr>
            <a:r>
              <a:rPr lang="en-US" sz="1400" b="1">
                <a:effectLst/>
                <a:latin typeface="Arial Rounded MT Bold" panose="020F0704030504030204" pitchFamily="34" charset="0"/>
                <a:cs typeface="Narkisim" panose="020F0502020204030204" pitchFamily="34" charset="-79"/>
              </a:rPr>
              <a:t>Help us champion an ethical culture: </a:t>
            </a:r>
            <a:br>
              <a:rPr lang="en-US" sz="1400" b="1">
                <a:effectLst/>
                <a:latin typeface="Arial Rounded MT Bold" panose="020F0704030504030204" pitchFamily="34" charset="0"/>
                <a:cs typeface="Narkisim" panose="020F0502020204030204" pitchFamily="34" charset="-79"/>
              </a:rPr>
            </a:br>
            <a:r>
              <a:rPr lang="en-US" sz="1400">
                <a:effectLst/>
                <a:latin typeface="Arial Rounded MT Bold" panose="020F0704030504030204" pitchFamily="34" charset="0"/>
                <a:cs typeface="Narkisim" panose="020F0502020204030204" pitchFamily="34" charset="-79"/>
              </a:rPr>
              <a:t>If you see or hear of retaliation, </a:t>
            </a:r>
            <a:br>
              <a:rPr lang="en-US" sz="1400">
                <a:effectLst/>
                <a:latin typeface="Arial Rounded MT Bold" panose="020F0704030504030204" pitchFamily="34" charset="0"/>
                <a:cs typeface="Narkisim" panose="020F0502020204030204" pitchFamily="34" charset="-79"/>
              </a:rPr>
            </a:br>
            <a:r>
              <a:rPr lang="en-US" sz="1400">
                <a:effectLst/>
                <a:latin typeface="Arial Rounded MT Bold" panose="020F0704030504030204" pitchFamily="34" charset="0"/>
                <a:cs typeface="Narkisim" panose="020F0502020204030204" pitchFamily="34" charset="-79"/>
              </a:rPr>
              <a:t>tell us about it right away.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3E87834-16ED-7942-098F-0D04D904A85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969530" y="9063475"/>
            <a:ext cx="1813655" cy="46423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>
              <a:spcAft>
                <a:spcPts val="165"/>
              </a:spcAft>
              <a:buNone/>
            </a:pPr>
            <a:r>
              <a:rPr lang="en-US" sz="1200" b="1">
                <a:effectLst/>
                <a:latin typeface="Museo Sans" panose="02000000000000000000" pitchFamily="2" charset="77"/>
              </a:rPr>
              <a:t>Contact UCR Compliance</a:t>
            </a:r>
            <a:endParaRPr lang="en-US" sz="1200">
              <a:effectLst/>
              <a:latin typeface="Museo Sans" panose="02000000000000000000" pitchFamily="2" charset="77"/>
            </a:endParaRPr>
          </a:p>
          <a:p>
            <a:r>
              <a:rPr lang="en-US" sz="1050">
                <a:effectLst/>
                <a:latin typeface="Museo Sans" panose="02000000000000000000" pitchFamily="2" charset="77"/>
              </a:rPr>
              <a:t>	ldo@ucr.edu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1BCAADD-432D-92CE-DCE1-256167D8A69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5759649" y="8893244"/>
            <a:ext cx="1813655" cy="25391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>
              <a:spcAft>
                <a:spcPts val="165"/>
              </a:spcAft>
              <a:buNone/>
            </a:pPr>
            <a:r>
              <a:rPr lang="en-US" sz="1050" b="1">
                <a:effectLst/>
                <a:latin typeface="Museo Sans" panose="02000000000000000000" pitchFamily="2" charset="77"/>
              </a:rPr>
              <a:t>Or Use the UC Hotline!</a:t>
            </a:r>
            <a:endParaRPr lang="en-US" sz="1050">
              <a:effectLst/>
              <a:latin typeface="Museo Sans" panose="02000000000000000000" pitchFamily="2" charset="77"/>
            </a:endParaRPr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1F99AB55-57F1-B28F-5270-F8D37217A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772400" cy="10058400"/>
          </a:xfrm>
          <a:custGeom>
            <a:avLst/>
            <a:gdLst>
              <a:gd name="connsiteX0" fmla="*/ 0 w 7772400"/>
              <a:gd name="connsiteY0" fmla="*/ 0 h 10058400"/>
              <a:gd name="connsiteX1" fmla="*/ 7772400 w 7772400"/>
              <a:gd name="connsiteY1" fmla="*/ 0 h 10058400"/>
              <a:gd name="connsiteX2" fmla="*/ 7772400 w 7772400"/>
              <a:gd name="connsiteY2" fmla="*/ 10058400 h 10058400"/>
              <a:gd name="connsiteX3" fmla="*/ 0 w 7772400"/>
              <a:gd name="connsiteY3" fmla="*/ 10058400 h 10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400" h="10058400">
                <a:moveTo>
                  <a:pt x="0" y="0"/>
                </a:moveTo>
                <a:lnTo>
                  <a:pt x="7772400" y="0"/>
                </a:lnTo>
                <a:lnTo>
                  <a:pt x="7772400" y="10058400"/>
                </a:lnTo>
                <a:lnTo>
                  <a:pt x="0" y="10058400"/>
                </a:lnTo>
                <a:close/>
              </a:path>
            </a:pathLst>
          </a:custGeom>
          <a:noFill/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3" name="Freeform 52">
            <a:extLst>
              <a:ext uri="{FF2B5EF4-FFF2-40B4-BE49-F238E27FC236}">
                <a16:creationId xmlns:a16="http://schemas.microsoft.com/office/drawing/2014/main" id="{3806DC98-974B-0F34-C345-B1A882642A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17210" y="4077970"/>
            <a:ext cx="12700" cy="12700"/>
          </a:xfrm>
          <a:custGeom>
            <a:avLst/>
            <a:gdLst>
              <a:gd name="connsiteX0" fmla="*/ 0 w 12700"/>
              <a:gd name="connsiteY0" fmla="*/ 0 h 12700"/>
              <a:gd name="connsiteX1" fmla="*/ 0 w 12700"/>
              <a:gd name="connsiteY1" fmla="*/ 0 h 12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700" h="12700"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1" name="Freeform 80">
            <a:extLst>
              <a:ext uri="{FF2B5EF4-FFF2-40B4-BE49-F238E27FC236}">
                <a16:creationId xmlns:a16="http://schemas.microsoft.com/office/drawing/2014/main" id="{742FABE8-F83D-CDB4-922A-762EC4289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772400" cy="10058400"/>
          </a:xfrm>
          <a:custGeom>
            <a:avLst/>
            <a:gdLst>
              <a:gd name="connsiteX0" fmla="*/ 0 w 7772400"/>
              <a:gd name="connsiteY0" fmla="*/ 0 h 10058400"/>
              <a:gd name="connsiteX1" fmla="*/ 7772400 w 7772400"/>
              <a:gd name="connsiteY1" fmla="*/ 0 h 10058400"/>
              <a:gd name="connsiteX2" fmla="*/ 7772400 w 7772400"/>
              <a:gd name="connsiteY2" fmla="*/ 10058400 h 10058400"/>
              <a:gd name="connsiteX3" fmla="*/ 0 w 7772400"/>
              <a:gd name="connsiteY3" fmla="*/ 10058400 h 10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400" h="10058400">
                <a:moveTo>
                  <a:pt x="0" y="0"/>
                </a:moveTo>
                <a:lnTo>
                  <a:pt x="7772400" y="0"/>
                </a:lnTo>
                <a:lnTo>
                  <a:pt x="7772400" y="10058400"/>
                </a:lnTo>
                <a:lnTo>
                  <a:pt x="0" y="10058400"/>
                </a:lnTo>
                <a:close/>
              </a:path>
            </a:pathLst>
          </a:custGeom>
          <a:noFill/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2" name="Freeform 81">
            <a:extLst>
              <a:ext uri="{FF2B5EF4-FFF2-40B4-BE49-F238E27FC236}">
                <a16:creationId xmlns:a16="http://schemas.microsoft.com/office/drawing/2014/main" id="{0C898B62-1FE1-54A1-B39F-AFD1D07B6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772400" cy="10058400"/>
          </a:xfrm>
          <a:custGeom>
            <a:avLst/>
            <a:gdLst>
              <a:gd name="connsiteX0" fmla="*/ 0 w 7772400"/>
              <a:gd name="connsiteY0" fmla="*/ 0 h 10058400"/>
              <a:gd name="connsiteX1" fmla="*/ 7772400 w 7772400"/>
              <a:gd name="connsiteY1" fmla="*/ 0 h 10058400"/>
              <a:gd name="connsiteX2" fmla="*/ 7772400 w 7772400"/>
              <a:gd name="connsiteY2" fmla="*/ 10058400 h 10058400"/>
              <a:gd name="connsiteX3" fmla="*/ 0 w 7772400"/>
              <a:gd name="connsiteY3" fmla="*/ 10058400 h 10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400" h="10058400">
                <a:moveTo>
                  <a:pt x="0" y="0"/>
                </a:moveTo>
                <a:lnTo>
                  <a:pt x="7772400" y="0"/>
                </a:lnTo>
                <a:lnTo>
                  <a:pt x="7772400" y="10058400"/>
                </a:lnTo>
                <a:lnTo>
                  <a:pt x="0" y="10058400"/>
                </a:lnTo>
                <a:close/>
              </a:path>
            </a:pathLst>
          </a:custGeom>
          <a:noFill/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3" name="Freeform 82">
            <a:extLst>
              <a:ext uri="{FF2B5EF4-FFF2-40B4-BE49-F238E27FC236}">
                <a16:creationId xmlns:a16="http://schemas.microsoft.com/office/drawing/2014/main" id="{90997679-97C3-63EA-9408-AF5785A5B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772400" cy="10058400"/>
          </a:xfrm>
          <a:custGeom>
            <a:avLst/>
            <a:gdLst>
              <a:gd name="connsiteX0" fmla="*/ 0 w 7772400"/>
              <a:gd name="connsiteY0" fmla="*/ 0 h 10058400"/>
              <a:gd name="connsiteX1" fmla="*/ 7772400 w 7772400"/>
              <a:gd name="connsiteY1" fmla="*/ 0 h 10058400"/>
              <a:gd name="connsiteX2" fmla="*/ 7772400 w 7772400"/>
              <a:gd name="connsiteY2" fmla="*/ 10058400 h 10058400"/>
              <a:gd name="connsiteX3" fmla="*/ 0 w 7772400"/>
              <a:gd name="connsiteY3" fmla="*/ 10058400 h 10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400" h="10058400">
                <a:moveTo>
                  <a:pt x="0" y="0"/>
                </a:moveTo>
                <a:lnTo>
                  <a:pt x="7772400" y="0"/>
                </a:lnTo>
                <a:lnTo>
                  <a:pt x="7772400" y="10058400"/>
                </a:lnTo>
                <a:lnTo>
                  <a:pt x="0" y="10058400"/>
                </a:lnTo>
                <a:close/>
              </a:path>
            </a:pathLst>
          </a:custGeom>
          <a:noFill/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1" name="Freeform 110">
            <a:extLst>
              <a:ext uri="{FF2B5EF4-FFF2-40B4-BE49-F238E27FC236}">
                <a16:creationId xmlns:a16="http://schemas.microsoft.com/office/drawing/2014/main" id="{2FD9A062-E41E-67C3-5FBF-9DBF84A2EB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772400" cy="10058400"/>
          </a:xfrm>
          <a:custGeom>
            <a:avLst/>
            <a:gdLst>
              <a:gd name="connsiteX0" fmla="*/ 0 w 7772400"/>
              <a:gd name="connsiteY0" fmla="*/ 0 h 10058400"/>
              <a:gd name="connsiteX1" fmla="*/ 7772400 w 7772400"/>
              <a:gd name="connsiteY1" fmla="*/ 0 h 10058400"/>
              <a:gd name="connsiteX2" fmla="*/ 7772400 w 7772400"/>
              <a:gd name="connsiteY2" fmla="*/ 10058400 h 10058400"/>
              <a:gd name="connsiteX3" fmla="*/ 0 w 7772400"/>
              <a:gd name="connsiteY3" fmla="*/ 10058400 h 10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400" h="10058400">
                <a:moveTo>
                  <a:pt x="0" y="0"/>
                </a:moveTo>
                <a:lnTo>
                  <a:pt x="7772400" y="0"/>
                </a:lnTo>
                <a:lnTo>
                  <a:pt x="7772400" y="10058400"/>
                </a:lnTo>
                <a:lnTo>
                  <a:pt x="0" y="10058400"/>
                </a:lnTo>
                <a:close/>
              </a:path>
            </a:pathLst>
          </a:custGeom>
          <a:noFill/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2" name="Freeform 111">
            <a:extLst>
              <a:ext uri="{FF2B5EF4-FFF2-40B4-BE49-F238E27FC236}">
                <a16:creationId xmlns:a16="http://schemas.microsoft.com/office/drawing/2014/main" id="{8DE9DA4C-7275-5787-2866-51AB4924D2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10430" y="6352540"/>
            <a:ext cx="10160" cy="92709"/>
          </a:xfrm>
          <a:custGeom>
            <a:avLst/>
            <a:gdLst>
              <a:gd name="connsiteX0" fmla="*/ 0 w 10160"/>
              <a:gd name="connsiteY0" fmla="*/ 0 h 92709"/>
              <a:gd name="connsiteX1" fmla="*/ 0 w 10160"/>
              <a:gd name="connsiteY1" fmla="*/ 92710 h 92709"/>
              <a:gd name="connsiteX2" fmla="*/ 10160 w 10160"/>
              <a:gd name="connsiteY2" fmla="*/ 92710 h 92709"/>
              <a:gd name="connsiteX3" fmla="*/ 10160 w 10160"/>
              <a:gd name="connsiteY3" fmla="*/ 0 h 92709"/>
              <a:gd name="connsiteX4" fmla="*/ 0 w 10160"/>
              <a:gd name="connsiteY4" fmla="*/ 0 h 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60" h="92709">
                <a:moveTo>
                  <a:pt x="0" y="0"/>
                </a:moveTo>
                <a:lnTo>
                  <a:pt x="0" y="92710"/>
                </a:lnTo>
                <a:lnTo>
                  <a:pt x="10160" y="92710"/>
                </a:lnTo>
                <a:lnTo>
                  <a:pt x="10160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DDE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9" name="Freeform 128">
            <a:extLst>
              <a:ext uri="{FF2B5EF4-FFF2-40B4-BE49-F238E27FC236}">
                <a16:creationId xmlns:a16="http://schemas.microsoft.com/office/drawing/2014/main" id="{834C9A26-5C1E-E8E0-525A-12F9DE4F4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772400" cy="10058400"/>
          </a:xfrm>
          <a:custGeom>
            <a:avLst/>
            <a:gdLst>
              <a:gd name="connsiteX0" fmla="*/ 0 w 7772400"/>
              <a:gd name="connsiteY0" fmla="*/ 0 h 10058400"/>
              <a:gd name="connsiteX1" fmla="*/ 7772400 w 7772400"/>
              <a:gd name="connsiteY1" fmla="*/ 0 h 10058400"/>
              <a:gd name="connsiteX2" fmla="*/ 7772400 w 7772400"/>
              <a:gd name="connsiteY2" fmla="*/ 10058400 h 10058400"/>
              <a:gd name="connsiteX3" fmla="*/ 0 w 7772400"/>
              <a:gd name="connsiteY3" fmla="*/ 10058400 h 10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400" h="10058400">
                <a:moveTo>
                  <a:pt x="0" y="0"/>
                </a:moveTo>
                <a:lnTo>
                  <a:pt x="7772400" y="0"/>
                </a:lnTo>
                <a:lnTo>
                  <a:pt x="7772400" y="10058400"/>
                </a:lnTo>
                <a:lnTo>
                  <a:pt x="0" y="10058400"/>
                </a:lnTo>
                <a:close/>
              </a:path>
            </a:pathLst>
          </a:custGeom>
          <a:noFill/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7" name="Freeform 136">
            <a:extLst>
              <a:ext uri="{FF2B5EF4-FFF2-40B4-BE49-F238E27FC236}">
                <a16:creationId xmlns:a16="http://schemas.microsoft.com/office/drawing/2014/main" id="{E6EEFB18-4E08-7782-3F14-A25D18CFA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772400" cy="10058400"/>
          </a:xfrm>
          <a:custGeom>
            <a:avLst/>
            <a:gdLst>
              <a:gd name="connsiteX0" fmla="*/ 0 w 7772400"/>
              <a:gd name="connsiteY0" fmla="*/ 0 h 10058400"/>
              <a:gd name="connsiteX1" fmla="*/ 7772400 w 7772400"/>
              <a:gd name="connsiteY1" fmla="*/ 0 h 10058400"/>
              <a:gd name="connsiteX2" fmla="*/ 7772400 w 7772400"/>
              <a:gd name="connsiteY2" fmla="*/ 10058400 h 10058400"/>
              <a:gd name="connsiteX3" fmla="*/ 0 w 7772400"/>
              <a:gd name="connsiteY3" fmla="*/ 10058400 h 10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400" h="10058400">
                <a:moveTo>
                  <a:pt x="0" y="0"/>
                </a:moveTo>
                <a:lnTo>
                  <a:pt x="7772400" y="0"/>
                </a:lnTo>
                <a:lnTo>
                  <a:pt x="7772400" y="10058400"/>
                </a:lnTo>
                <a:lnTo>
                  <a:pt x="0" y="10058400"/>
                </a:lnTo>
                <a:close/>
              </a:path>
            </a:pathLst>
          </a:custGeom>
          <a:noFill/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4" name="Freeform 143">
            <a:extLst>
              <a:ext uri="{FF2B5EF4-FFF2-40B4-BE49-F238E27FC236}">
                <a16:creationId xmlns:a16="http://schemas.microsoft.com/office/drawing/2014/main" id="{E903434F-6E61-DE18-5952-827ADDAFE5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2900" y="6855459"/>
            <a:ext cx="816610" cy="816609"/>
          </a:xfrm>
          <a:custGeom>
            <a:avLst/>
            <a:gdLst>
              <a:gd name="connsiteX0" fmla="*/ 645160 w 816610"/>
              <a:gd name="connsiteY0" fmla="*/ 0 h 816609"/>
              <a:gd name="connsiteX1" fmla="*/ 816610 w 816610"/>
              <a:gd name="connsiteY1" fmla="*/ 171450 h 816609"/>
              <a:gd name="connsiteX2" fmla="*/ 816610 w 816610"/>
              <a:gd name="connsiteY2" fmla="*/ 645160 h 816609"/>
              <a:gd name="connsiteX3" fmla="*/ 645160 w 816610"/>
              <a:gd name="connsiteY3" fmla="*/ 816610 h 816609"/>
              <a:gd name="connsiteX4" fmla="*/ 171450 w 816610"/>
              <a:gd name="connsiteY4" fmla="*/ 816610 h 816609"/>
              <a:gd name="connsiteX5" fmla="*/ 0 w 816610"/>
              <a:gd name="connsiteY5" fmla="*/ 645160 h 816609"/>
              <a:gd name="connsiteX6" fmla="*/ 0 w 816610"/>
              <a:gd name="connsiteY6" fmla="*/ 171450 h 816609"/>
              <a:gd name="connsiteX7" fmla="*/ 171450 w 816610"/>
              <a:gd name="connsiteY7" fmla="*/ 0 h 816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6610" h="816609">
                <a:moveTo>
                  <a:pt x="645160" y="0"/>
                </a:moveTo>
                <a:cubicBezTo>
                  <a:pt x="739849" y="0"/>
                  <a:pt x="816610" y="76760"/>
                  <a:pt x="816610" y="171450"/>
                </a:cubicBezTo>
                <a:lnTo>
                  <a:pt x="816610" y="645160"/>
                </a:lnTo>
                <a:cubicBezTo>
                  <a:pt x="816610" y="739849"/>
                  <a:pt x="739849" y="816610"/>
                  <a:pt x="645160" y="816610"/>
                </a:cubicBezTo>
                <a:lnTo>
                  <a:pt x="171450" y="816610"/>
                </a:lnTo>
                <a:cubicBezTo>
                  <a:pt x="76761" y="816610"/>
                  <a:pt x="0" y="739849"/>
                  <a:pt x="0" y="645160"/>
                </a:cubicBezTo>
                <a:lnTo>
                  <a:pt x="0" y="171450"/>
                </a:lnTo>
                <a:cubicBezTo>
                  <a:pt x="0" y="76760"/>
                  <a:pt x="76761" y="0"/>
                  <a:pt x="171450" y="0"/>
                </a:cubicBezTo>
                <a:close/>
              </a:path>
            </a:pathLst>
          </a:custGeom>
          <a:noFill/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5" name="Freeform 144">
            <a:extLst>
              <a:ext uri="{FF2B5EF4-FFF2-40B4-BE49-F238E27FC236}">
                <a16:creationId xmlns:a16="http://schemas.microsoft.com/office/drawing/2014/main" id="{09A0D504-AC02-976E-CD51-5F793A818F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772400" cy="10058400"/>
          </a:xfrm>
          <a:custGeom>
            <a:avLst/>
            <a:gdLst>
              <a:gd name="connsiteX0" fmla="*/ 0 w 7772400"/>
              <a:gd name="connsiteY0" fmla="*/ 0 h 10058400"/>
              <a:gd name="connsiteX1" fmla="*/ 7772400 w 7772400"/>
              <a:gd name="connsiteY1" fmla="*/ 0 h 10058400"/>
              <a:gd name="connsiteX2" fmla="*/ 7772400 w 7772400"/>
              <a:gd name="connsiteY2" fmla="*/ 10058400 h 10058400"/>
              <a:gd name="connsiteX3" fmla="*/ 0 w 7772400"/>
              <a:gd name="connsiteY3" fmla="*/ 10058400 h 10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400" h="10058400">
                <a:moveTo>
                  <a:pt x="0" y="0"/>
                </a:moveTo>
                <a:lnTo>
                  <a:pt x="7772400" y="0"/>
                </a:lnTo>
                <a:lnTo>
                  <a:pt x="7772400" y="10058400"/>
                </a:lnTo>
                <a:lnTo>
                  <a:pt x="0" y="10058400"/>
                </a:lnTo>
                <a:close/>
              </a:path>
            </a:pathLst>
          </a:custGeom>
          <a:noFill/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5" name="Freeform 154">
            <a:extLst>
              <a:ext uri="{FF2B5EF4-FFF2-40B4-BE49-F238E27FC236}">
                <a16:creationId xmlns:a16="http://schemas.microsoft.com/office/drawing/2014/main" id="{4CECE077-1306-A9F0-8234-E8A1F0BE77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2900" y="4612640"/>
            <a:ext cx="816610" cy="816610"/>
          </a:xfrm>
          <a:custGeom>
            <a:avLst/>
            <a:gdLst>
              <a:gd name="connsiteX0" fmla="*/ 645160 w 816610"/>
              <a:gd name="connsiteY0" fmla="*/ 0 h 816610"/>
              <a:gd name="connsiteX1" fmla="*/ 816610 w 816610"/>
              <a:gd name="connsiteY1" fmla="*/ 171450 h 816610"/>
              <a:gd name="connsiteX2" fmla="*/ 816610 w 816610"/>
              <a:gd name="connsiteY2" fmla="*/ 645160 h 816610"/>
              <a:gd name="connsiteX3" fmla="*/ 645160 w 816610"/>
              <a:gd name="connsiteY3" fmla="*/ 816610 h 816610"/>
              <a:gd name="connsiteX4" fmla="*/ 171450 w 816610"/>
              <a:gd name="connsiteY4" fmla="*/ 816610 h 816610"/>
              <a:gd name="connsiteX5" fmla="*/ 0 w 816610"/>
              <a:gd name="connsiteY5" fmla="*/ 645160 h 816610"/>
              <a:gd name="connsiteX6" fmla="*/ 0 w 816610"/>
              <a:gd name="connsiteY6" fmla="*/ 171450 h 816610"/>
              <a:gd name="connsiteX7" fmla="*/ 171450 w 816610"/>
              <a:gd name="connsiteY7" fmla="*/ 0 h 816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6610" h="816610">
                <a:moveTo>
                  <a:pt x="645160" y="0"/>
                </a:moveTo>
                <a:cubicBezTo>
                  <a:pt x="739849" y="0"/>
                  <a:pt x="816610" y="76761"/>
                  <a:pt x="816610" y="171450"/>
                </a:cubicBezTo>
                <a:lnTo>
                  <a:pt x="816610" y="645160"/>
                </a:lnTo>
                <a:cubicBezTo>
                  <a:pt x="816610" y="739849"/>
                  <a:pt x="739849" y="816610"/>
                  <a:pt x="645160" y="816610"/>
                </a:cubicBezTo>
                <a:lnTo>
                  <a:pt x="171450" y="816610"/>
                </a:lnTo>
                <a:cubicBezTo>
                  <a:pt x="76761" y="816610"/>
                  <a:pt x="0" y="739849"/>
                  <a:pt x="0" y="645160"/>
                </a:cubicBezTo>
                <a:lnTo>
                  <a:pt x="0" y="171450"/>
                </a:lnTo>
                <a:cubicBezTo>
                  <a:pt x="0" y="76761"/>
                  <a:pt x="76761" y="0"/>
                  <a:pt x="171450" y="0"/>
                </a:cubicBezTo>
                <a:close/>
              </a:path>
            </a:pathLst>
          </a:custGeom>
          <a:noFill/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6" name="Freeform 155">
            <a:extLst>
              <a:ext uri="{FF2B5EF4-FFF2-40B4-BE49-F238E27FC236}">
                <a16:creationId xmlns:a16="http://schemas.microsoft.com/office/drawing/2014/main" id="{B4EDF8A4-1736-DA79-257F-A0938395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772400" cy="10058400"/>
          </a:xfrm>
          <a:custGeom>
            <a:avLst/>
            <a:gdLst>
              <a:gd name="connsiteX0" fmla="*/ 0 w 7772400"/>
              <a:gd name="connsiteY0" fmla="*/ 0 h 10058400"/>
              <a:gd name="connsiteX1" fmla="*/ 7772400 w 7772400"/>
              <a:gd name="connsiteY1" fmla="*/ 0 h 10058400"/>
              <a:gd name="connsiteX2" fmla="*/ 7772400 w 7772400"/>
              <a:gd name="connsiteY2" fmla="*/ 10058400 h 10058400"/>
              <a:gd name="connsiteX3" fmla="*/ 0 w 7772400"/>
              <a:gd name="connsiteY3" fmla="*/ 10058400 h 10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400" h="10058400">
                <a:moveTo>
                  <a:pt x="0" y="0"/>
                </a:moveTo>
                <a:lnTo>
                  <a:pt x="7772400" y="0"/>
                </a:lnTo>
                <a:lnTo>
                  <a:pt x="7772400" y="10058400"/>
                </a:lnTo>
                <a:lnTo>
                  <a:pt x="0" y="10058400"/>
                </a:lnTo>
                <a:close/>
              </a:path>
            </a:pathLst>
          </a:custGeom>
          <a:noFill/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7" name="Freeform 156">
            <a:extLst>
              <a:ext uri="{FF2B5EF4-FFF2-40B4-BE49-F238E27FC236}">
                <a16:creationId xmlns:a16="http://schemas.microsoft.com/office/drawing/2014/main" id="{C7508374-CF9B-4805-B72F-AC36C7CE1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2900" y="2901950"/>
            <a:ext cx="816610" cy="816610"/>
          </a:xfrm>
          <a:custGeom>
            <a:avLst/>
            <a:gdLst>
              <a:gd name="connsiteX0" fmla="*/ 645160 w 816610"/>
              <a:gd name="connsiteY0" fmla="*/ 0 h 816610"/>
              <a:gd name="connsiteX1" fmla="*/ 816610 w 816610"/>
              <a:gd name="connsiteY1" fmla="*/ 171450 h 816610"/>
              <a:gd name="connsiteX2" fmla="*/ 816610 w 816610"/>
              <a:gd name="connsiteY2" fmla="*/ 645160 h 816610"/>
              <a:gd name="connsiteX3" fmla="*/ 645160 w 816610"/>
              <a:gd name="connsiteY3" fmla="*/ 816610 h 816610"/>
              <a:gd name="connsiteX4" fmla="*/ 171450 w 816610"/>
              <a:gd name="connsiteY4" fmla="*/ 816610 h 816610"/>
              <a:gd name="connsiteX5" fmla="*/ 0 w 816610"/>
              <a:gd name="connsiteY5" fmla="*/ 645160 h 816610"/>
              <a:gd name="connsiteX6" fmla="*/ 0 w 816610"/>
              <a:gd name="connsiteY6" fmla="*/ 171450 h 816610"/>
              <a:gd name="connsiteX7" fmla="*/ 171450 w 816610"/>
              <a:gd name="connsiteY7" fmla="*/ 0 h 816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6610" h="816610">
                <a:moveTo>
                  <a:pt x="645160" y="0"/>
                </a:moveTo>
                <a:cubicBezTo>
                  <a:pt x="739849" y="0"/>
                  <a:pt x="816610" y="76761"/>
                  <a:pt x="816610" y="171450"/>
                </a:cubicBezTo>
                <a:lnTo>
                  <a:pt x="816610" y="645160"/>
                </a:lnTo>
                <a:cubicBezTo>
                  <a:pt x="816610" y="739849"/>
                  <a:pt x="739849" y="816610"/>
                  <a:pt x="645160" y="816610"/>
                </a:cubicBezTo>
                <a:lnTo>
                  <a:pt x="171450" y="816610"/>
                </a:lnTo>
                <a:cubicBezTo>
                  <a:pt x="76761" y="816610"/>
                  <a:pt x="0" y="739849"/>
                  <a:pt x="0" y="645160"/>
                </a:cubicBezTo>
                <a:lnTo>
                  <a:pt x="0" y="171450"/>
                </a:lnTo>
                <a:cubicBezTo>
                  <a:pt x="0" y="76761"/>
                  <a:pt x="76761" y="0"/>
                  <a:pt x="171450" y="0"/>
                </a:cubicBezTo>
                <a:close/>
              </a:path>
            </a:pathLst>
          </a:custGeom>
          <a:noFill/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8" name="Freeform 157">
            <a:extLst>
              <a:ext uri="{FF2B5EF4-FFF2-40B4-BE49-F238E27FC236}">
                <a16:creationId xmlns:a16="http://schemas.microsoft.com/office/drawing/2014/main" id="{3426C1B4-92AD-3C50-EC77-727C425CE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772400" cy="10058400"/>
          </a:xfrm>
          <a:custGeom>
            <a:avLst/>
            <a:gdLst>
              <a:gd name="connsiteX0" fmla="*/ 0 w 7772400"/>
              <a:gd name="connsiteY0" fmla="*/ 0 h 10058400"/>
              <a:gd name="connsiteX1" fmla="*/ 7772400 w 7772400"/>
              <a:gd name="connsiteY1" fmla="*/ 0 h 10058400"/>
              <a:gd name="connsiteX2" fmla="*/ 7772400 w 7772400"/>
              <a:gd name="connsiteY2" fmla="*/ 10058400 h 10058400"/>
              <a:gd name="connsiteX3" fmla="*/ 0 w 7772400"/>
              <a:gd name="connsiteY3" fmla="*/ 10058400 h 10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400" h="10058400">
                <a:moveTo>
                  <a:pt x="0" y="0"/>
                </a:moveTo>
                <a:lnTo>
                  <a:pt x="7772400" y="0"/>
                </a:lnTo>
                <a:lnTo>
                  <a:pt x="7772400" y="10058400"/>
                </a:lnTo>
                <a:lnTo>
                  <a:pt x="0" y="10058400"/>
                </a:lnTo>
                <a:close/>
              </a:path>
            </a:pathLst>
          </a:custGeom>
          <a:noFill/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9" name="Freeform 158">
            <a:extLst>
              <a:ext uri="{FF2B5EF4-FFF2-40B4-BE49-F238E27FC236}">
                <a16:creationId xmlns:a16="http://schemas.microsoft.com/office/drawing/2014/main" id="{77388C1F-4ACA-42C4-7836-EBAD4DD7A1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2900" y="1371600"/>
            <a:ext cx="816610" cy="816610"/>
          </a:xfrm>
          <a:custGeom>
            <a:avLst/>
            <a:gdLst>
              <a:gd name="connsiteX0" fmla="*/ 645160 w 816610"/>
              <a:gd name="connsiteY0" fmla="*/ 0 h 816610"/>
              <a:gd name="connsiteX1" fmla="*/ 816610 w 816610"/>
              <a:gd name="connsiteY1" fmla="*/ 171450 h 816610"/>
              <a:gd name="connsiteX2" fmla="*/ 816610 w 816610"/>
              <a:gd name="connsiteY2" fmla="*/ 645160 h 816610"/>
              <a:gd name="connsiteX3" fmla="*/ 645160 w 816610"/>
              <a:gd name="connsiteY3" fmla="*/ 816610 h 816610"/>
              <a:gd name="connsiteX4" fmla="*/ 171450 w 816610"/>
              <a:gd name="connsiteY4" fmla="*/ 816610 h 816610"/>
              <a:gd name="connsiteX5" fmla="*/ 0 w 816610"/>
              <a:gd name="connsiteY5" fmla="*/ 645160 h 816610"/>
              <a:gd name="connsiteX6" fmla="*/ 0 w 816610"/>
              <a:gd name="connsiteY6" fmla="*/ 171450 h 816610"/>
              <a:gd name="connsiteX7" fmla="*/ 171450 w 816610"/>
              <a:gd name="connsiteY7" fmla="*/ 0 h 816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6610" h="816610">
                <a:moveTo>
                  <a:pt x="645160" y="0"/>
                </a:moveTo>
                <a:cubicBezTo>
                  <a:pt x="739849" y="0"/>
                  <a:pt x="816610" y="76761"/>
                  <a:pt x="816610" y="171450"/>
                </a:cubicBezTo>
                <a:lnTo>
                  <a:pt x="816610" y="645160"/>
                </a:lnTo>
                <a:cubicBezTo>
                  <a:pt x="816610" y="739849"/>
                  <a:pt x="739849" y="816610"/>
                  <a:pt x="645160" y="816610"/>
                </a:cubicBezTo>
                <a:lnTo>
                  <a:pt x="171450" y="816610"/>
                </a:lnTo>
                <a:cubicBezTo>
                  <a:pt x="76761" y="816610"/>
                  <a:pt x="0" y="739849"/>
                  <a:pt x="0" y="645160"/>
                </a:cubicBezTo>
                <a:lnTo>
                  <a:pt x="0" y="171450"/>
                </a:lnTo>
                <a:cubicBezTo>
                  <a:pt x="0" y="76761"/>
                  <a:pt x="76761" y="0"/>
                  <a:pt x="171450" y="0"/>
                </a:cubicBezTo>
                <a:close/>
              </a:path>
            </a:pathLst>
          </a:custGeom>
          <a:noFill/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8" name="Freeform 177">
            <a:extLst>
              <a:ext uri="{FF2B5EF4-FFF2-40B4-BE49-F238E27FC236}">
                <a16:creationId xmlns:a16="http://schemas.microsoft.com/office/drawing/2014/main" id="{B34CB908-8C5D-06A5-DAE1-EFEA26588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772400" cy="10058400"/>
          </a:xfrm>
          <a:custGeom>
            <a:avLst/>
            <a:gdLst>
              <a:gd name="connsiteX0" fmla="*/ 0 w 7772400"/>
              <a:gd name="connsiteY0" fmla="*/ 0 h 10058400"/>
              <a:gd name="connsiteX1" fmla="*/ 7772400 w 7772400"/>
              <a:gd name="connsiteY1" fmla="*/ 0 h 10058400"/>
              <a:gd name="connsiteX2" fmla="*/ 7772400 w 7772400"/>
              <a:gd name="connsiteY2" fmla="*/ 10058400 h 10058400"/>
              <a:gd name="connsiteX3" fmla="*/ 0 w 7772400"/>
              <a:gd name="connsiteY3" fmla="*/ 10058400 h 10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400" h="10058400">
                <a:moveTo>
                  <a:pt x="0" y="0"/>
                </a:moveTo>
                <a:lnTo>
                  <a:pt x="7772400" y="0"/>
                </a:lnTo>
                <a:lnTo>
                  <a:pt x="7772400" y="10058400"/>
                </a:lnTo>
                <a:lnTo>
                  <a:pt x="0" y="10058400"/>
                </a:lnTo>
                <a:close/>
              </a:path>
            </a:pathLst>
          </a:custGeom>
          <a:noFill/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9" name="Freeform 178">
            <a:extLst>
              <a:ext uri="{FF2B5EF4-FFF2-40B4-BE49-F238E27FC236}">
                <a16:creationId xmlns:a16="http://schemas.microsoft.com/office/drawing/2014/main" id="{25B21B01-336D-A152-B8AA-58C190AA75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772400" cy="10058400"/>
          </a:xfrm>
          <a:custGeom>
            <a:avLst/>
            <a:gdLst>
              <a:gd name="connsiteX0" fmla="*/ 0 w 7772400"/>
              <a:gd name="connsiteY0" fmla="*/ 0 h 10058400"/>
              <a:gd name="connsiteX1" fmla="*/ 7772400 w 7772400"/>
              <a:gd name="connsiteY1" fmla="*/ 0 h 10058400"/>
              <a:gd name="connsiteX2" fmla="*/ 7772400 w 7772400"/>
              <a:gd name="connsiteY2" fmla="*/ 10058400 h 10058400"/>
              <a:gd name="connsiteX3" fmla="*/ 0 w 7772400"/>
              <a:gd name="connsiteY3" fmla="*/ 10058400 h 10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400" h="10058400">
                <a:moveTo>
                  <a:pt x="0" y="0"/>
                </a:moveTo>
                <a:lnTo>
                  <a:pt x="7772400" y="0"/>
                </a:lnTo>
                <a:lnTo>
                  <a:pt x="7772400" y="10058400"/>
                </a:lnTo>
                <a:lnTo>
                  <a:pt x="0" y="10058400"/>
                </a:lnTo>
                <a:close/>
              </a:path>
            </a:pathLst>
          </a:custGeom>
          <a:noFill/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0" name="Freeform 179">
            <a:extLst>
              <a:ext uri="{FF2B5EF4-FFF2-40B4-BE49-F238E27FC236}">
                <a16:creationId xmlns:a16="http://schemas.microsoft.com/office/drawing/2014/main" id="{5F9C155C-0193-81C9-BD05-499DB1D71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772400" cy="10058400"/>
          </a:xfrm>
          <a:custGeom>
            <a:avLst/>
            <a:gdLst>
              <a:gd name="connsiteX0" fmla="*/ 0 w 7772400"/>
              <a:gd name="connsiteY0" fmla="*/ 0 h 10058400"/>
              <a:gd name="connsiteX1" fmla="*/ 7772400 w 7772400"/>
              <a:gd name="connsiteY1" fmla="*/ 0 h 10058400"/>
              <a:gd name="connsiteX2" fmla="*/ 7772400 w 7772400"/>
              <a:gd name="connsiteY2" fmla="*/ 10058400 h 10058400"/>
              <a:gd name="connsiteX3" fmla="*/ 0 w 7772400"/>
              <a:gd name="connsiteY3" fmla="*/ 10058400 h 10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400" h="10058400">
                <a:moveTo>
                  <a:pt x="0" y="0"/>
                </a:moveTo>
                <a:lnTo>
                  <a:pt x="7772400" y="0"/>
                </a:lnTo>
                <a:lnTo>
                  <a:pt x="7772400" y="10058400"/>
                </a:lnTo>
                <a:lnTo>
                  <a:pt x="0" y="10058400"/>
                </a:lnTo>
                <a:close/>
              </a:path>
            </a:pathLst>
          </a:custGeom>
          <a:noFill/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1" name="Freeform 180">
            <a:extLst>
              <a:ext uri="{FF2B5EF4-FFF2-40B4-BE49-F238E27FC236}">
                <a16:creationId xmlns:a16="http://schemas.microsoft.com/office/drawing/2014/main" id="{C35D7932-FF01-9C9D-B467-76D17B338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772400" cy="10058400"/>
          </a:xfrm>
          <a:custGeom>
            <a:avLst/>
            <a:gdLst>
              <a:gd name="connsiteX0" fmla="*/ 0 w 7772400"/>
              <a:gd name="connsiteY0" fmla="*/ 0 h 10058400"/>
              <a:gd name="connsiteX1" fmla="*/ 7772400 w 7772400"/>
              <a:gd name="connsiteY1" fmla="*/ 0 h 10058400"/>
              <a:gd name="connsiteX2" fmla="*/ 7772400 w 7772400"/>
              <a:gd name="connsiteY2" fmla="*/ 10058400 h 10058400"/>
              <a:gd name="connsiteX3" fmla="*/ 0 w 7772400"/>
              <a:gd name="connsiteY3" fmla="*/ 10058400 h 10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400" h="10058400">
                <a:moveTo>
                  <a:pt x="0" y="0"/>
                </a:moveTo>
                <a:lnTo>
                  <a:pt x="7772400" y="0"/>
                </a:lnTo>
                <a:lnTo>
                  <a:pt x="7772400" y="10058400"/>
                </a:lnTo>
                <a:lnTo>
                  <a:pt x="0" y="10058400"/>
                </a:lnTo>
                <a:close/>
              </a:path>
            </a:pathLst>
          </a:custGeom>
          <a:noFill/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2" name="Freeform 181">
            <a:extLst>
              <a:ext uri="{FF2B5EF4-FFF2-40B4-BE49-F238E27FC236}">
                <a16:creationId xmlns:a16="http://schemas.microsoft.com/office/drawing/2014/main" id="{F45095AA-580F-B82A-A61C-1B6E504D9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772400" cy="10058400"/>
          </a:xfrm>
          <a:custGeom>
            <a:avLst/>
            <a:gdLst>
              <a:gd name="connsiteX0" fmla="*/ 0 w 7772400"/>
              <a:gd name="connsiteY0" fmla="*/ 0 h 10058400"/>
              <a:gd name="connsiteX1" fmla="*/ 7772400 w 7772400"/>
              <a:gd name="connsiteY1" fmla="*/ 0 h 10058400"/>
              <a:gd name="connsiteX2" fmla="*/ 7772400 w 7772400"/>
              <a:gd name="connsiteY2" fmla="*/ 10058400 h 10058400"/>
              <a:gd name="connsiteX3" fmla="*/ 0 w 7772400"/>
              <a:gd name="connsiteY3" fmla="*/ 10058400 h 10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400" h="10058400">
                <a:moveTo>
                  <a:pt x="0" y="0"/>
                </a:moveTo>
                <a:lnTo>
                  <a:pt x="7772400" y="0"/>
                </a:lnTo>
                <a:lnTo>
                  <a:pt x="7772400" y="10058400"/>
                </a:lnTo>
                <a:lnTo>
                  <a:pt x="0" y="10058400"/>
                </a:lnTo>
                <a:close/>
              </a:path>
            </a:pathLst>
          </a:custGeom>
          <a:noFill/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3" name="Freeform 182">
            <a:extLst>
              <a:ext uri="{FF2B5EF4-FFF2-40B4-BE49-F238E27FC236}">
                <a16:creationId xmlns:a16="http://schemas.microsoft.com/office/drawing/2014/main" id="{C86931C0-5326-B52D-22A2-ED8FF444F4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772400" cy="10058400"/>
          </a:xfrm>
          <a:custGeom>
            <a:avLst/>
            <a:gdLst>
              <a:gd name="connsiteX0" fmla="*/ 0 w 7772400"/>
              <a:gd name="connsiteY0" fmla="*/ 0 h 10058400"/>
              <a:gd name="connsiteX1" fmla="*/ 7772400 w 7772400"/>
              <a:gd name="connsiteY1" fmla="*/ 0 h 10058400"/>
              <a:gd name="connsiteX2" fmla="*/ 7772400 w 7772400"/>
              <a:gd name="connsiteY2" fmla="*/ 10058400 h 10058400"/>
              <a:gd name="connsiteX3" fmla="*/ 0 w 7772400"/>
              <a:gd name="connsiteY3" fmla="*/ 10058400 h 10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400" h="10058400">
                <a:moveTo>
                  <a:pt x="0" y="0"/>
                </a:moveTo>
                <a:lnTo>
                  <a:pt x="7772400" y="0"/>
                </a:lnTo>
                <a:lnTo>
                  <a:pt x="7772400" y="10058400"/>
                </a:lnTo>
                <a:lnTo>
                  <a:pt x="0" y="10058400"/>
                </a:lnTo>
                <a:close/>
              </a:path>
            </a:pathLst>
          </a:custGeom>
          <a:noFill/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4490E7-99EA-3C7B-4695-5127C016A7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2721" y="9170773"/>
            <a:ext cx="600891" cy="600891"/>
          </a:xfrm>
          <a:prstGeom prst="rect">
            <a:avLst/>
          </a:prstGeom>
        </p:spPr>
      </p:pic>
      <p:pic>
        <p:nvPicPr>
          <p:cNvPr id="30" name="Picture 29" descr="Selfie Pusheen">
            <a:extLst>
              <a:ext uri="{FF2B5EF4-FFF2-40B4-BE49-F238E27FC236}">
                <a16:creationId xmlns:a16="http://schemas.microsoft.com/office/drawing/2014/main" id="{D4EA9EED-D698-2ADE-A04F-6D74244A89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2580" y="8972893"/>
            <a:ext cx="1196127" cy="1196127"/>
          </a:xfrm>
          <a:prstGeom prst="rect">
            <a:avLst/>
          </a:prstGeom>
        </p:spPr>
      </p:pic>
      <p:pic>
        <p:nvPicPr>
          <p:cNvPr id="4" name="Picture 3" descr="A blue and yellow logo&#10;&#10;AI-generated content may be incorrect.">
            <a:extLst>
              <a:ext uri="{FF2B5EF4-FFF2-40B4-BE49-F238E27FC236}">
                <a16:creationId xmlns:a16="http://schemas.microsoft.com/office/drawing/2014/main" id="{70967429-EC01-E38D-406E-AF282E9331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3724" y="14637"/>
            <a:ext cx="1367885" cy="146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417051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Club Theme">
  <a:themeElements>
    <a:clrScheme name="Design Club - Standard">
      <a:dk1>
        <a:srgbClr val="191616"/>
      </a:dk1>
      <a:lt1>
        <a:srgbClr val="FFFFFF"/>
      </a:lt1>
      <a:dk2>
        <a:srgbClr val="2F6186"/>
      </a:dk2>
      <a:lt2>
        <a:srgbClr val="FFFFFF"/>
      </a:lt2>
      <a:accent1>
        <a:srgbClr val="299A56"/>
      </a:accent1>
      <a:accent2>
        <a:srgbClr val="F0BB3E"/>
      </a:accent2>
      <a:accent3>
        <a:srgbClr val="A25425"/>
      </a:accent3>
      <a:accent4>
        <a:srgbClr val="A01D22"/>
      </a:accent4>
      <a:accent5>
        <a:srgbClr val="583672"/>
      </a:accent5>
      <a:accent6>
        <a:srgbClr val="0F76BA"/>
      </a:accent6>
      <a:hlink>
        <a:srgbClr val="929498"/>
      </a:hlink>
      <a:folHlink>
        <a:srgbClr val="929498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sign Club Theme" id="{E7443240-053C-EF40-BBE5-EF9DAB301318}" vid="{850A0530-5A24-B844-82FF-6BBDB56D9C5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CA24E6DC107C439F132AF28082D2D9" ma:contentTypeVersion="18" ma:contentTypeDescription="Create a new document." ma:contentTypeScope="" ma:versionID="c124da5a183377829e820deed685de72">
  <xsd:schema xmlns:xsd="http://www.w3.org/2001/XMLSchema" xmlns:xs="http://www.w3.org/2001/XMLSchema" xmlns:p="http://schemas.microsoft.com/office/2006/metadata/properties" xmlns:ns2="93bc28b7-f6ac-40eb-b5df-ea084c47c0f0" xmlns:ns3="5955701c-67d1-481d-a00e-5b785d8d0683" targetNamespace="http://schemas.microsoft.com/office/2006/metadata/properties" ma:root="true" ma:fieldsID="9f8adf9d04400077406c78a6f3244a5e" ns2:_="" ns3:_="">
    <xsd:import namespace="93bc28b7-f6ac-40eb-b5df-ea084c47c0f0"/>
    <xsd:import namespace="5955701c-67d1-481d-a00e-5b785d8d06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bc28b7-f6ac-40eb-b5df-ea084c47c0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6a369a8e-3b54-4403-844c-e867f8c992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55701c-67d1-481d-a00e-5b785d8d068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b8b82fc-5ea5-4c16-ab74-b2d9fb03a4d3}" ma:internalName="TaxCatchAll" ma:showField="CatchAllData" ma:web="5955701c-67d1-481d-a00e-5b785d8d06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955701c-67d1-481d-a00e-5b785d8d0683" xsi:nil="true"/>
    <lcf76f155ced4ddcb4097134ff3c332f xmlns="93bc28b7-f6ac-40eb-b5df-ea084c47c0f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0BD9653-AC91-4F9C-8C0B-8BF937F187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962EE4-76BE-4444-B08F-630007B2696A}">
  <ds:schemaRefs>
    <ds:schemaRef ds:uri="5955701c-67d1-481d-a00e-5b785d8d0683"/>
    <ds:schemaRef ds:uri="93bc28b7-f6ac-40eb-b5df-ea084c47c0f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625898A-2083-47AC-8908-7A41129EAEF7}">
  <ds:schemaRefs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5955701c-67d1-481d-a00e-5b785d8d0683"/>
    <ds:schemaRef ds:uri="http://purl.org/dc/elements/1.1/"/>
    <ds:schemaRef ds:uri="http://schemas.openxmlformats.org/package/2006/metadata/core-properties"/>
    <ds:schemaRef ds:uri="http://www.w3.org/XML/1998/namespace"/>
    <ds:schemaRef ds:uri="93bc28b7-f6ac-40eb-b5df-ea084c47c0f0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Design Club Theme</Template>
  <TotalTime>24</TotalTime>
  <Words>208</Words>
  <Application>Microsoft Office PowerPoint</Application>
  <PresentationFormat>Custom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Arial Rounded MT Bold</vt:lpstr>
      <vt:lpstr>Museo Sans</vt:lpstr>
      <vt:lpstr>Design Club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we protect you from retaliation</dc:title>
  <dc:subject/>
  <dc:creator>Broadcat LLC</dc:creator>
  <cp:keywords/>
  <dc:description/>
  <cp:lastModifiedBy>William C Kidder</cp:lastModifiedBy>
  <cp:revision>2</cp:revision>
  <dcterms:created xsi:type="dcterms:W3CDTF">2025-04-30T22:02:54Z</dcterms:created>
  <dcterms:modified xsi:type="dcterms:W3CDTF">2025-06-24T22:34:44Z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0x010100CBCA24E6DC107C439F132AF28082D2D9</vt:lpwstr>
  </property>
  <property fmtid="{D5CDD505-2E9C-101B-9397-08002B2CF9AE}" pid="3" name="MediaServiceImageTags">
    <vt:lpwstr/>
  </property>
</Properties>
</file>